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3" r:id="rId2"/>
    <p:sldMasterId id="2147483691" r:id="rId3"/>
    <p:sldMasterId id="2147483698" r:id="rId4"/>
    <p:sldMasterId id="2147483706" r:id="rId5"/>
  </p:sldMasterIdLst>
  <p:notesMasterIdLst>
    <p:notesMasterId r:id="rId51"/>
  </p:notesMasterIdLst>
  <p:handoutMasterIdLst>
    <p:handoutMasterId r:id="rId52"/>
  </p:handoutMasterIdLst>
  <p:sldIdLst>
    <p:sldId id="256" r:id="rId6"/>
    <p:sldId id="334" r:id="rId7"/>
    <p:sldId id="324" r:id="rId8"/>
    <p:sldId id="257" r:id="rId9"/>
    <p:sldId id="258" r:id="rId10"/>
    <p:sldId id="304" r:id="rId11"/>
    <p:sldId id="305" r:id="rId12"/>
    <p:sldId id="306" r:id="rId13"/>
    <p:sldId id="307" r:id="rId14"/>
    <p:sldId id="308" r:id="rId15"/>
    <p:sldId id="310" r:id="rId16"/>
    <p:sldId id="311" r:id="rId17"/>
    <p:sldId id="312" r:id="rId18"/>
    <p:sldId id="313" r:id="rId19"/>
    <p:sldId id="314" r:id="rId20"/>
    <p:sldId id="317" r:id="rId21"/>
    <p:sldId id="315" r:id="rId22"/>
    <p:sldId id="259" r:id="rId23"/>
    <p:sldId id="323" r:id="rId24"/>
    <p:sldId id="272" r:id="rId25"/>
    <p:sldId id="273" r:id="rId26"/>
    <p:sldId id="260" r:id="rId27"/>
    <p:sldId id="274" r:id="rId28"/>
    <p:sldId id="261" r:id="rId29"/>
    <p:sldId id="262" r:id="rId30"/>
    <p:sldId id="263" r:id="rId31"/>
    <p:sldId id="325" r:id="rId32"/>
    <p:sldId id="264" r:id="rId33"/>
    <p:sldId id="265" r:id="rId34"/>
    <p:sldId id="266" r:id="rId35"/>
    <p:sldId id="275" r:id="rId36"/>
    <p:sldId id="276" r:id="rId37"/>
    <p:sldId id="279" r:id="rId38"/>
    <p:sldId id="333" r:id="rId39"/>
    <p:sldId id="332" r:id="rId40"/>
    <p:sldId id="331" r:id="rId41"/>
    <p:sldId id="284" r:id="rId42"/>
    <p:sldId id="322" r:id="rId43"/>
    <p:sldId id="286" r:id="rId44"/>
    <p:sldId id="296" r:id="rId45"/>
    <p:sldId id="297" r:id="rId46"/>
    <p:sldId id="298" r:id="rId47"/>
    <p:sldId id="327" r:id="rId48"/>
    <p:sldId id="328" r:id="rId49"/>
    <p:sldId id="270" r:id="rId50"/>
  </p:sldIdLst>
  <p:sldSz cx="12192000" cy="6858000"/>
  <p:notesSz cx="9064625"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D40487-8F3D-4753-9CC6-63DD9B6E6053}" v="1058" dt="2019-08-09T02:00:00.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94" autoAdjust="0"/>
    <p:restoredTop sz="79906" autoAdjust="0"/>
  </p:normalViewPr>
  <p:slideViewPr>
    <p:cSldViewPr>
      <p:cViewPr varScale="1">
        <p:scale>
          <a:sx n="87" d="100"/>
          <a:sy n="87" d="100"/>
        </p:scale>
        <p:origin x="114" y="9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Wallace" userId="f455ab06884d4394" providerId="LiveId" clId="{CBB7882E-0869-4D69-A295-0579062C5774}"/>
    <pc:docChg chg="undo modSld">
      <pc:chgData name="Steven Wallace" userId="f455ab06884d4394" providerId="LiveId" clId="{CBB7882E-0869-4D69-A295-0579062C5774}" dt="2019-08-09T02:00:00.982" v="1138"/>
      <pc:docMkLst>
        <pc:docMk/>
      </pc:docMkLst>
      <pc:sldChg chg="addSp delSp modSp modTransition setBg">
        <pc:chgData name="Steven Wallace" userId="f455ab06884d4394" providerId="LiveId" clId="{CBB7882E-0869-4D69-A295-0579062C5774}" dt="2019-08-09T02:00:00.982" v="1138"/>
        <pc:sldMkLst>
          <pc:docMk/>
          <pc:sldMk cId="0" sldId="270"/>
        </pc:sldMkLst>
        <pc:spChg chg="add del mod">
          <ac:chgData name="Steven Wallace" userId="f455ab06884d4394" providerId="LiveId" clId="{CBB7882E-0869-4D69-A295-0579062C5774}" dt="2019-08-09T01:39:20.982" v="653"/>
          <ac:spMkLst>
            <pc:docMk/>
            <pc:sldMk cId="0" sldId="270"/>
            <ac:spMk id="2" creationId="{ADED845B-BEFE-4774-BD58-CA36082DE9D2}"/>
          </ac:spMkLst>
        </pc:spChg>
        <pc:spChg chg="add del mod">
          <ac:chgData name="Steven Wallace" userId="f455ab06884d4394" providerId="LiveId" clId="{CBB7882E-0869-4D69-A295-0579062C5774}" dt="2019-08-09T01:38:38.582" v="647" actId="478"/>
          <ac:spMkLst>
            <pc:docMk/>
            <pc:sldMk cId="0" sldId="270"/>
            <ac:spMk id="3" creationId="{73087DE3-5F2F-44D4-990C-F7645DA2DA18}"/>
          </ac:spMkLst>
        </pc:spChg>
        <pc:spChg chg="add del mod">
          <ac:chgData name="Steven Wallace" userId="f455ab06884d4394" providerId="LiveId" clId="{CBB7882E-0869-4D69-A295-0579062C5774}" dt="2019-08-09T01:39:20.982" v="653"/>
          <ac:spMkLst>
            <pc:docMk/>
            <pc:sldMk cId="0" sldId="270"/>
            <ac:spMk id="5" creationId="{35095791-FF94-44C9-9F65-4E007890BB7B}"/>
          </ac:spMkLst>
        </pc:spChg>
        <pc:spChg chg="add del mod">
          <ac:chgData name="Steven Wallace" userId="f455ab06884d4394" providerId="LiveId" clId="{CBB7882E-0869-4D69-A295-0579062C5774}" dt="2019-08-09T01:39:30.482" v="654"/>
          <ac:spMkLst>
            <pc:docMk/>
            <pc:sldMk cId="0" sldId="270"/>
            <ac:spMk id="8" creationId="{20181D34-3732-49AB-9BFA-C42F3BA53F12}"/>
          </ac:spMkLst>
        </pc:spChg>
        <pc:spChg chg="del mod">
          <ac:chgData name="Steven Wallace" userId="f455ab06884d4394" providerId="LiveId" clId="{CBB7882E-0869-4D69-A295-0579062C5774}" dt="2019-08-09T01:39:30.482" v="654"/>
          <ac:spMkLst>
            <pc:docMk/>
            <pc:sldMk cId="0" sldId="270"/>
            <ac:spMk id="9" creationId="{ACC8BF15-BADA-44F0-8154-62CAF23763BD}"/>
          </ac:spMkLst>
        </pc:spChg>
        <pc:spChg chg="mod ord">
          <ac:chgData name="Steven Wallace" userId="f455ab06884d4394" providerId="LiveId" clId="{CBB7882E-0869-4D69-A295-0579062C5774}" dt="2019-08-09T01:54:45.985" v="1136" actId="207"/>
          <ac:spMkLst>
            <pc:docMk/>
            <pc:sldMk cId="0" sldId="270"/>
            <ac:spMk id="10" creationId="{8EEEF482-07E7-49B6-8598-CAF582A968B3}"/>
          </ac:spMkLst>
        </pc:spChg>
        <pc:spChg chg="mod">
          <ac:chgData name="Steven Wallace" userId="f455ab06884d4394" providerId="LiveId" clId="{CBB7882E-0869-4D69-A295-0579062C5774}" dt="2019-08-09T01:52:47.705" v="890" actId="208"/>
          <ac:spMkLst>
            <pc:docMk/>
            <pc:sldMk cId="0" sldId="270"/>
            <ac:spMk id="26626" creationId="{F6C72260-7261-47D5-B94D-B77A55DF6C24}"/>
          </ac:spMkLst>
        </pc:spChg>
        <pc:spChg chg="mod">
          <ac:chgData name="Steven Wallace" userId="f455ab06884d4394" providerId="LiveId" clId="{CBB7882E-0869-4D69-A295-0579062C5774}" dt="2019-08-09T01:53:23.292" v="895" actId="113"/>
          <ac:spMkLst>
            <pc:docMk/>
            <pc:sldMk cId="0" sldId="270"/>
            <ac:spMk id="26627" creationId="{64D85D46-5193-405B-9069-13B9A8E792FE}"/>
          </ac:spMkLst>
        </pc:spChg>
        <pc:picChg chg="add mod ord">
          <ac:chgData name="Steven Wallace" userId="f455ab06884d4394" providerId="LiveId" clId="{CBB7882E-0869-4D69-A295-0579062C5774}" dt="2019-08-09T01:50:25.932" v="863" actId="14100"/>
          <ac:picMkLst>
            <pc:docMk/>
            <pc:sldMk cId="0" sldId="270"/>
            <ac:picMk id="7" creationId="{2C7FE146-310F-438E-A0DD-C5D6BCF7A354}"/>
          </ac:picMkLst>
        </pc:picChg>
      </pc:sldChg>
      <pc:sldChg chg="addSp delSp modSp modTransition modAnim">
        <pc:chgData name="Steven Wallace" userId="f455ab06884d4394" providerId="LiveId" clId="{CBB7882E-0869-4D69-A295-0579062C5774}" dt="2019-08-09T01:18:41.342" v="160"/>
        <pc:sldMkLst>
          <pc:docMk/>
          <pc:sldMk cId="0" sldId="286"/>
        </pc:sldMkLst>
        <pc:spChg chg="add del mod">
          <ac:chgData name="Steven Wallace" userId="f455ab06884d4394" providerId="LiveId" clId="{CBB7882E-0869-4D69-A295-0579062C5774}" dt="2019-08-09T01:11:55.555" v="135"/>
          <ac:spMkLst>
            <pc:docMk/>
            <pc:sldMk cId="0" sldId="286"/>
            <ac:spMk id="6" creationId="{F4E897C9-DCAD-44B5-BA41-2F9E3CDE4E8B}"/>
          </ac:spMkLst>
        </pc:spChg>
        <pc:spChg chg="add del mod">
          <ac:chgData name="Steven Wallace" userId="f455ab06884d4394" providerId="LiveId" clId="{CBB7882E-0869-4D69-A295-0579062C5774}" dt="2019-08-09T01:11:55.555" v="135"/>
          <ac:spMkLst>
            <pc:docMk/>
            <pc:sldMk cId="0" sldId="286"/>
            <ac:spMk id="7" creationId="{22DD1C38-433F-4727-AA87-E1D0EA603654}"/>
          </ac:spMkLst>
        </pc:spChg>
        <pc:spChg chg="mod ord">
          <ac:chgData name="Steven Wallace" userId="f455ab06884d4394" providerId="LiveId" clId="{CBB7882E-0869-4D69-A295-0579062C5774}" dt="2019-08-09T01:15:21.942" v="142" actId="1038"/>
          <ac:spMkLst>
            <pc:docMk/>
            <pc:sldMk cId="0" sldId="286"/>
            <ac:spMk id="10" creationId="{FFD28C5A-7CA2-4F04-A5FB-753DAEFCC0FC}"/>
          </ac:spMkLst>
        </pc:spChg>
        <pc:spChg chg="mod">
          <ac:chgData name="Steven Wallace" userId="f455ab06884d4394" providerId="LiveId" clId="{CBB7882E-0869-4D69-A295-0579062C5774}" dt="2019-08-09T01:12:22.662" v="137" actId="207"/>
          <ac:spMkLst>
            <pc:docMk/>
            <pc:sldMk cId="0" sldId="286"/>
            <ac:spMk id="51209" creationId="{BC42D2B0-FE77-4773-A7A1-7C560B957EA2}"/>
          </ac:spMkLst>
        </pc:spChg>
        <pc:cxnChg chg="add mod">
          <ac:chgData name="Steven Wallace" userId="f455ab06884d4394" providerId="LiveId" clId="{CBB7882E-0869-4D69-A295-0579062C5774}" dt="2019-08-09T01:13:53.322" v="139" actId="1582"/>
          <ac:cxnSpMkLst>
            <pc:docMk/>
            <pc:sldMk cId="0" sldId="286"/>
            <ac:cxnSpMk id="3" creationId="{70591A3E-7788-4BF3-AEF5-15F425A1412F}"/>
          </ac:cxnSpMkLst>
        </pc:cxnChg>
        <pc:cxnChg chg="add mod">
          <ac:chgData name="Steven Wallace" userId="f455ab06884d4394" providerId="LiveId" clId="{CBB7882E-0869-4D69-A295-0579062C5774}" dt="2019-08-09T01:18:32.622" v="159" actId="14100"/>
          <ac:cxnSpMkLst>
            <pc:docMk/>
            <pc:sldMk cId="0" sldId="286"/>
            <ac:cxnSpMk id="11" creationId="{2476C90C-00E1-4EE6-8B06-FE56678A061F}"/>
          </ac:cxnSpMkLst>
        </pc:cxnChg>
      </pc:sldChg>
      <pc:sldChg chg="modSp">
        <pc:chgData name="Steven Wallace" userId="f455ab06884d4394" providerId="LiveId" clId="{CBB7882E-0869-4D69-A295-0579062C5774}" dt="2019-08-08T23:44:34.952" v="0" actId="33524"/>
        <pc:sldMkLst>
          <pc:docMk/>
          <pc:sldMk cId="0" sldId="298"/>
        </pc:sldMkLst>
        <pc:spChg chg="mod">
          <ac:chgData name="Steven Wallace" userId="f455ab06884d4394" providerId="LiveId" clId="{CBB7882E-0869-4D69-A295-0579062C5774}" dt="2019-08-08T23:44:34.952" v="0" actId="33524"/>
          <ac:spMkLst>
            <pc:docMk/>
            <pc:sldMk cId="0" sldId="298"/>
            <ac:spMk id="65539" creationId="{49CC12CC-C154-4976-94DF-18BBC71C8F52}"/>
          </ac:spMkLst>
        </pc:spChg>
      </pc:sldChg>
      <pc:sldChg chg="modNotesTx">
        <pc:chgData name="Steven Wallace" userId="f455ab06884d4394" providerId="LiveId" clId="{CBB7882E-0869-4D69-A295-0579062C5774}" dt="2019-08-09T00:51:13.322" v="1" actId="20577"/>
        <pc:sldMkLst>
          <pc:docMk/>
          <pc:sldMk cId="0" sldId="317"/>
        </pc:sldMkLst>
      </pc:sldChg>
      <pc:sldChg chg="addSp modSp modTransition">
        <pc:chgData name="Steven Wallace" userId="f455ab06884d4394" providerId="LiveId" clId="{CBB7882E-0869-4D69-A295-0579062C5774}" dt="2019-08-09T01:16:56.272" v="154"/>
        <pc:sldMkLst>
          <pc:docMk/>
          <pc:sldMk cId="2843623380" sldId="322"/>
        </pc:sldMkLst>
        <pc:spChg chg="mod">
          <ac:chgData name="Steven Wallace" userId="f455ab06884d4394" providerId="LiveId" clId="{CBB7882E-0869-4D69-A295-0579062C5774}" dt="2019-08-09T01:16:31.162" v="152"/>
          <ac:spMkLst>
            <pc:docMk/>
            <pc:sldMk cId="2843623380" sldId="322"/>
            <ac:spMk id="3" creationId="{C5F1BA6D-F32E-429D-B4AB-174B06DB5A03}"/>
          </ac:spMkLst>
        </pc:spChg>
        <pc:spChg chg="mod">
          <ac:chgData name="Steven Wallace" userId="f455ab06884d4394" providerId="LiveId" clId="{CBB7882E-0869-4D69-A295-0579062C5774}" dt="2019-08-09T01:16:17.122" v="148" actId="207"/>
          <ac:spMkLst>
            <pc:docMk/>
            <pc:sldMk cId="2843623380" sldId="322"/>
            <ac:spMk id="6" creationId="{32E88F98-AC3D-4475-8D7B-226BC218665A}"/>
          </ac:spMkLst>
        </pc:spChg>
        <pc:spChg chg="add mod ord">
          <ac:chgData name="Steven Wallace" userId="f455ab06884d4394" providerId="LiveId" clId="{CBB7882E-0869-4D69-A295-0579062C5774}" dt="2019-08-09T01:16:47.182" v="153" actId="14100"/>
          <ac:spMkLst>
            <pc:docMk/>
            <pc:sldMk cId="2843623380" sldId="322"/>
            <ac:spMk id="7" creationId="{1AA0639F-6DA7-4756-9443-8BCE403A1D1A}"/>
          </ac:spMkLst>
        </pc:spChg>
      </pc:sldChg>
      <pc:sldChg chg="addSp delSp modSp">
        <pc:chgData name="Steven Wallace" userId="f455ab06884d4394" providerId="LiveId" clId="{CBB7882E-0869-4D69-A295-0579062C5774}" dt="2019-08-09T00:56:02.855" v="15" actId="1038"/>
        <pc:sldMkLst>
          <pc:docMk/>
          <pc:sldMk cId="1847151587" sldId="325"/>
        </pc:sldMkLst>
        <pc:spChg chg="add del mod">
          <ac:chgData name="Steven Wallace" userId="f455ab06884d4394" providerId="LiveId" clId="{CBB7882E-0869-4D69-A295-0579062C5774}" dt="2019-08-09T00:54:47.695" v="7"/>
          <ac:spMkLst>
            <pc:docMk/>
            <pc:sldMk cId="1847151587" sldId="325"/>
            <ac:spMk id="2" creationId="{63F15A06-FC3A-4BC7-9CB8-851A8BBC1AE2}"/>
          </ac:spMkLst>
        </pc:spChg>
        <pc:spChg chg="add del mod">
          <ac:chgData name="Steven Wallace" userId="f455ab06884d4394" providerId="LiveId" clId="{CBB7882E-0869-4D69-A295-0579062C5774}" dt="2019-08-09T00:54:47.695" v="7"/>
          <ac:spMkLst>
            <pc:docMk/>
            <pc:sldMk cId="1847151587" sldId="325"/>
            <ac:spMk id="3" creationId="{229DD0D9-E391-4270-9AC5-F2140F543E4A}"/>
          </ac:spMkLst>
        </pc:spChg>
        <pc:spChg chg="mod ord">
          <ac:chgData name="Steven Wallace" userId="f455ab06884d4394" providerId="LiveId" clId="{CBB7882E-0869-4D69-A295-0579062C5774}" dt="2019-08-09T00:56:02.855" v="15" actId="1038"/>
          <ac:spMkLst>
            <pc:docMk/>
            <pc:sldMk cId="1847151587" sldId="325"/>
            <ac:spMk id="7" creationId="{7BE91040-1494-4FB8-A0BD-ECB922BF0C28}"/>
          </ac:spMkLst>
        </pc:spChg>
        <pc:spChg chg="mod">
          <ac:chgData name="Steven Wallace" userId="f455ab06884d4394" providerId="LiveId" clId="{CBB7882E-0869-4D69-A295-0579062C5774}" dt="2019-08-09T00:55:36.512" v="11" actId="12"/>
          <ac:spMkLst>
            <pc:docMk/>
            <pc:sldMk cId="1847151587" sldId="325"/>
            <ac:spMk id="19459" creationId="{D9A0C438-AAB9-4CA7-B2D7-9AE507690002}"/>
          </ac:spMkLst>
        </pc:spChg>
      </pc:sldChg>
      <pc:sldChg chg="modSp">
        <pc:chgData name="Steven Wallace" userId="f455ab06884d4394" providerId="LiveId" clId="{CBB7882E-0869-4D69-A295-0579062C5774}" dt="2019-08-09T01:22:03.955" v="162" actId="115"/>
        <pc:sldMkLst>
          <pc:docMk/>
          <pc:sldMk cId="1419798233" sldId="327"/>
        </pc:sldMkLst>
        <pc:spChg chg="mod">
          <ac:chgData name="Steven Wallace" userId="f455ab06884d4394" providerId="LiveId" clId="{CBB7882E-0869-4D69-A295-0579062C5774}" dt="2019-08-09T01:22:03.955" v="162" actId="115"/>
          <ac:spMkLst>
            <pc:docMk/>
            <pc:sldMk cId="1419798233" sldId="327"/>
            <ac:spMk id="5" creationId="{136E1281-1CCF-420F-B42F-65C866AE95AA}"/>
          </ac:spMkLst>
        </pc:spChg>
      </pc:sldChg>
      <pc:sldChg chg="addSp delSp modSp setBg modAnim">
        <pc:chgData name="Steven Wallace" userId="f455ab06884d4394" providerId="LiveId" clId="{CBB7882E-0869-4D69-A295-0579062C5774}" dt="2019-08-09T01:34:16.022" v="630" actId="208"/>
        <pc:sldMkLst>
          <pc:docMk/>
          <pc:sldMk cId="3777844259" sldId="328"/>
        </pc:sldMkLst>
        <pc:spChg chg="add del mod">
          <ac:chgData name="Steven Wallace" userId="f455ab06884d4394" providerId="LiveId" clId="{CBB7882E-0869-4D69-A295-0579062C5774}" dt="2019-08-09T01:24:06.062" v="179" actId="11529"/>
          <ac:spMkLst>
            <pc:docMk/>
            <pc:sldMk cId="3777844259" sldId="328"/>
            <ac:spMk id="7" creationId="{D895A724-FC47-4EBD-8914-9E2DB7623874}"/>
          </ac:spMkLst>
        </pc:spChg>
        <pc:spChg chg="del mod">
          <ac:chgData name="Steven Wallace" userId="f455ab06884d4394" providerId="LiveId" clId="{CBB7882E-0869-4D69-A295-0579062C5774}" dt="2019-08-09T01:25:14.882" v="184"/>
          <ac:spMkLst>
            <pc:docMk/>
            <pc:sldMk cId="3777844259" sldId="328"/>
            <ac:spMk id="8" creationId="{F77306B3-3935-4531-B9E9-A8E0B4487C37}"/>
          </ac:spMkLst>
        </pc:spChg>
        <pc:spChg chg="add del mod">
          <ac:chgData name="Steven Wallace" userId="f455ab06884d4394" providerId="LiveId" clId="{CBB7882E-0869-4D69-A295-0579062C5774}" dt="2019-08-09T01:25:14.882" v="184"/>
          <ac:spMkLst>
            <pc:docMk/>
            <pc:sldMk cId="3777844259" sldId="328"/>
            <ac:spMk id="10" creationId="{F20C27F1-F776-462B-9F77-91360AFD6750}"/>
          </ac:spMkLst>
        </pc:spChg>
        <pc:spChg chg="mod">
          <ac:chgData name="Steven Wallace" userId="f455ab06884d4394" providerId="LiveId" clId="{CBB7882E-0869-4D69-A295-0579062C5774}" dt="2019-08-09T01:34:16.022" v="630" actId="208"/>
          <ac:spMkLst>
            <pc:docMk/>
            <pc:sldMk cId="3777844259" sldId="328"/>
            <ac:spMk id="14" creationId="{B82202C5-BB31-4541-B589-1A57D2CFF4E1}"/>
          </ac:spMkLst>
        </pc:spChg>
        <pc:spChg chg="add del mod">
          <ac:chgData name="Steven Wallace" userId="f455ab06884d4394" providerId="LiveId" clId="{CBB7882E-0869-4D69-A295-0579062C5774}" dt="2019-08-09T01:25:40.362" v="187"/>
          <ac:spMkLst>
            <pc:docMk/>
            <pc:sldMk cId="3777844259" sldId="328"/>
            <ac:spMk id="15" creationId="{2DCBAEC3-56C1-4D3D-BC50-7F4BAFDD44EC}"/>
          </ac:spMkLst>
        </pc:spChg>
        <pc:spChg chg="del mod">
          <ac:chgData name="Steven Wallace" userId="f455ab06884d4394" providerId="LiveId" clId="{CBB7882E-0869-4D69-A295-0579062C5774}" dt="2019-08-09T01:25:40.362" v="187"/>
          <ac:spMkLst>
            <pc:docMk/>
            <pc:sldMk cId="3777844259" sldId="328"/>
            <ac:spMk id="16" creationId="{15B23469-BE1F-4882-AC85-F9C263F55E34}"/>
          </ac:spMkLst>
        </pc:spChg>
        <pc:spChg chg="mod ord">
          <ac:chgData name="Steven Wallace" userId="f455ab06884d4394" providerId="LiveId" clId="{CBB7882E-0869-4D69-A295-0579062C5774}" dt="2019-08-09T01:33:15.675" v="629" actId="14100"/>
          <ac:spMkLst>
            <pc:docMk/>
            <pc:sldMk cId="3777844259" sldId="328"/>
            <ac:spMk id="17" creationId="{B10B7B8E-BD0F-4223-977D-E69E948CC6E1}"/>
          </ac:spMkLst>
        </pc:spChg>
      </pc:sldChg>
      <pc:sldChg chg="addSp delSp modSp setBg">
        <pc:chgData name="Steven Wallace" userId="f455ab06884d4394" providerId="LiveId" clId="{CBB7882E-0869-4D69-A295-0579062C5774}" dt="2019-08-09T01:09:51.795" v="120"/>
        <pc:sldMkLst>
          <pc:docMk/>
          <pc:sldMk cId="1734530991" sldId="331"/>
        </pc:sldMkLst>
        <pc:spChg chg="add del mod">
          <ac:chgData name="Steven Wallace" userId="f455ab06884d4394" providerId="LiveId" clId="{CBB7882E-0869-4D69-A295-0579062C5774}" dt="2019-08-09T01:05:53.278" v="94"/>
          <ac:spMkLst>
            <pc:docMk/>
            <pc:sldMk cId="1734530991" sldId="331"/>
            <ac:spMk id="2" creationId="{F624B542-92EC-40C8-93B1-19C21AD8505E}"/>
          </ac:spMkLst>
        </pc:spChg>
        <pc:spChg chg="del">
          <ac:chgData name="Steven Wallace" userId="f455ab06884d4394" providerId="LiveId" clId="{CBB7882E-0869-4D69-A295-0579062C5774}" dt="2019-08-09T01:09:03.062" v="118" actId="478"/>
          <ac:spMkLst>
            <pc:docMk/>
            <pc:sldMk cId="1734530991" sldId="331"/>
            <ac:spMk id="4" creationId="{2B4B0A13-4906-42DE-B298-28834CBE0682}"/>
          </ac:spMkLst>
        </pc:spChg>
        <pc:spChg chg="mod">
          <ac:chgData name="Steven Wallace" userId="f455ab06884d4394" providerId="LiveId" clId="{CBB7882E-0869-4D69-A295-0579062C5774}" dt="2019-08-09T01:08:58.382" v="117" actId="2711"/>
          <ac:spMkLst>
            <pc:docMk/>
            <pc:sldMk cId="1734530991" sldId="331"/>
            <ac:spMk id="5" creationId="{64C6A089-D19C-4CD9-915E-67E30F6AA01F}"/>
          </ac:spMkLst>
        </pc:spChg>
        <pc:spChg chg="add del mod ord">
          <ac:chgData name="Steven Wallace" userId="f455ab06884d4394" providerId="LiveId" clId="{CBB7882E-0869-4D69-A295-0579062C5774}" dt="2019-08-09T01:05:53.278" v="94"/>
          <ac:spMkLst>
            <pc:docMk/>
            <pc:sldMk cId="1734530991" sldId="331"/>
            <ac:spMk id="6" creationId="{973181BF-57C8-4842-9F1C-C6C3AB61F70C}"/>
          </ac:spMkLst>
        </pc:spChg>
        <pc:spChg chg="add del mod">
          <ac:chgData name="Steven Wallace" userId="f455ab06884d4394" providerId="LiveId" clId="{CBB7882E-0869-4D69-A295-0579062C5774}" dt="2019-08-09T01:05:53.278" v="94"/>
          <ac:spMkLst>
            <pc:docMk/>
            <pc:sldMk cId="1734530991" sldId="331"/>
            <ac:spMk id="7" creationId="{0306E30B-67AD-4E7B-82CD-37D08DD04AA8}"/>
          </ac:spMkLst>
        </pc:spChg>
        <pc:spChg chg="del mod">
          <ac:chgData name="Steven Wallace" userId="f455ab06884d4394" providerId="LiveId" clId="{CBB7882E-0869-4D69-A295-0579062C5774}" dt="2019-08-09T01:07:01.922" v="100"/>
          <ac:spMkLst>
            <pc:docMk/>
            <pc:sldMk cId="1734530991" sldId="331"/>
            <ac:spMk id="9" creationId="{A4D4935F-0AD3-4E9B-9185-5471D94B8D3F}"/>
          </ac:spMkLst>
        </pc:spChg>
        <pc:spChg chg="add del mod">
          <ac:chgData name="Steven Wallace" userId="f455ab06884d4394" providerId="LiveId" clId="{CBB7882E-0869-4D69-A295-0579062C5774}" dt="2019-08-09T01:06:21.705" v="97" actId="11529"/>
          <ac:spMkLst>
            <pc:docMk/>
            <pc:sldMk cId="1734530991" sldId="331"/>
            <ac:spMk id="10" creationId="{61731ECF-D0D6-45B4-8FF5-49105AC8F87C}"/>
          </ac:spMkLst>
        </pc:spChg>
        <pc:spChg chg="add del mod">
          <ac:chgData name="Steven Wallace" userId="f455ab06884d4394" providerId="LiveId" clId="{CBB7882E-0869-4D69-A295-0579062C5774}" dt="2019-08-09T01:07:01.922" v="100"/>
          <ac:spMkLst>
            <pc:docMk/>
            <pc:sldMk cId="1734530991" sldId="331"/>
            <ac:spMk id="11" creationId="{A6ABDA46-3DC7-4667-9368-73249C3E8D27}"/>
          </ac:spMkLst>
        </pc:spChg>
        <pc:spChg chg="mod ord">
          <ac:chgData name="Steven Wallace" userId="f455ab06884d4394" providerId="LiveId" clId="{CBB7882E-0869-4D69-A295-0579062C5774}" dt="2019-08-09T01:08:18.082" v="112" actId="1076"/>
          <ac:spMkLst>
            <pc:docMk/>
            <pc:sldMk cId="1734530991" sldId="331"/>
            <ac:spMk id="12" creationId="{9ECB9D08-74A7-4033-A120-5C8CA780236F}"/>
          </ac:spMkLst>
        </pc:spChg>
        <pc:picChg chg="mod">
          <ac:chgData name="Steven Wallace" userId="f455ab06884d4394" providerId="LiveId" clId="{CBB7882E-0869-4D69-A295-0579062C5774}" dt="2019-08-09T01:09:15.729" v="119" actId="1076"/>
          <ac:picMkLst>
            <pc:docMk/>
            <pc:sldMk cId="1734530991" sldId="331"/>
            <ac:picMk id="8" creationId="{1ACE7F2B-FE4F-4DF1-9B3A-0CF81BFA854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7E37959-429F-4F44-A4C0-4F2D4379AF7B}"/>
              </a:ext>
            </a:extLst>
          </p:cNvPr>
          <p:cNvSpPr>
            <a:spLocks noGrp="1" noChangeArrowheads="1"/>
          </p:cNvSpPr>
          <p:nvPr>
            <p:ph type="hdr" sz="quarter"/>
          </p:nvPr>
        </p:nvSpPr>
        <p:spPr bwMode="auto">
          <a:xfrm>
            <a:off x="0" y="0"/>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i="0">
                <a:latin typeface="Arial" panose="020B0604020202020204" pitchFamily="34" charset="0"/>
              </a:defRPr>
            </a:lvl1pPr>
          </a:lstStyle>
          <a:p>
            <a:endParaRPr lang="en-US" altLang="en-US"/>
          </a:p>
        </p:txBody>
      </p:sp>
      <p:sp>
        <p:nvSpPr>
          <p:cNvPr id="92163" name="Rectangle 3">
            <a:extLst>
              <a:ext uri="{FF2B5EF4-FFF2-40B4-BE49-F238E27FC236}">
                <a16:creationId xmlns:a16="http://schemas.microsoft.com/office/drawing/2014/main" id="{F7A12982-8B40-49C7-9DF0-FB4EADA83949}"/>
              </a:ext>
            </a:extLst>
          </p:cNvPr>
          <p:cNvSpPr>
            <a:spLocks noGrp="1" noChangeArrowheads="1"/>
          </p:cNvSpPr>
          <p:nvPr>
            <p:ph type="dt" sz="quarter" idx="1"/>
          </p:nvPr>
        </p:nvSpPr>
        <p:spPr bwMode="auto">
          <a:xfrm>
            <a:off x="5135563" y="0"/>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0">
                <a:latin typeface="Arial" panose="020B0604020202020204" pitchFamily="34" charset="0"/>
              </a:defRPr>
            </a:lvl1pPr>
          </a:lstStyle>
          <a:p>
            <a:endParaRPr lang="en-US" altLang="en-US"/>
          </a:p>
        </p:txBody>
      </p:sp>
      <p:sp>
        <p:nvSpPr>
          <p:cNvPr id="92164" name="Rectangle 4">
            <a:extLst>
              <a:ext uri="{FF2B5EF4-FFF2-40B4-BE49-F238E27FC236}">
                <a16:creationId xmlns:a16="http://schemas.microsoft.com/office/drawing/2014/main" id="{4726767E-BEBA-4AC8-822B-8D4F8B5F9EE9}"/>
              </a:ext>
            </a:extLst>
          </p:cNvPr>
          <p:cNvSpPr>
            <a:spLocks noGrp="1" noChangeArrowheads="1"/>
          </p:cNvSpPr>
          <p:nvPr>
            <p:ph type="ftr" sz="quarter" idx="2"/>
          </p:nvPr>
        </p:nvSpPr>
        <p:spPr bwMode="auto">
          <a:xfrm>
            <a:off x="0" y="6513513"/>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Arial" panose="020B0604020202020204" pitchFamily="34" charset="0"/>
              </a:defRPr>
            </a:lvl1pPr>
          </a:lstStyle>
          <a:p>
            <a:endParaRPr lang="en-US" altLang="en-US"/>
          </a:p>
        </p:txBody>
      </p:sp>
      <p:sp>
        <p:nvSpPr>
          <p:cNvPr id="92165" name="Rectangle 5">
            <a:extLst>
              <a:ext uri="{FF2B5EF4-FFF2-40B4-BE49-F238E27FC236}">
                <a16:creationId xmlns:a16="http://schemas.microsoft.com/office/drawing/2014/main" id="{DF715D10-9621-4727-9887-FD7D5E964CC1}"/>
              </a:ext>
            </a:extLst>
          </p:cNvPr>
          <p:cNvSpPr>
            <a:spLocks noGrp="1" noChangeArrowheads="1"/>
          </p:cNvSpPr>
          <p:nvPr>
            <p:ph type="sldNum" sz="quarter" idx="3"/>
          </p:nvPr>
        </p:nvSpPr>
        <p:spPr bwMode="auto">
          <a:xfrm>
            <a:off x="5135563" y="6513513"/>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Arial" panose="020B0604020202020204" pitchFamily="34" charset="0"/>
              </a:defRPr>
            </a:lvl1pPr>
          </a:lstStyle>
          <a:p>
            <a:fld id="{FC058F71-E3DE-42EA-8193-BFE588B4F4C5}"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AC08CB7-08FF-4596-89BD-D9537FED4B22}"/>
              </a:ext>
            </a:extLst>
          </p:cNvPr>
          <p:cNvSpPr>
            <a:spLocks noGrp="1" noChangeArrowheads="1"/>
          </p:cNvSpPr>
          <p:nvPr>
            <p:ph type="hdr" sz="quarter"/>
          </p:nvPr>
        </p:nvSpPr>
        <p:spPr bwMode="auto">
          <a:xfrm>
            <a:off x="0" y="0"/>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i="0">
                <a:latin typeface="Arial" panose="020B0604020202020204" pitchFamily="34" charset="0"/>
              </a:defRPr>
            </a:lvl1pPr>
          </a:lstStyle>
          <a:p>
            <a:endParaRPr lang="en-US" altLang="en-US"/>
          </a:p>
        </p:txBody>
      </p:sp>
      <p:sp>
        <p:nvSpPr>
          <p:cNvPr id="96259" name="Rectangle 3">
            <a:extLst>
              <a:ext uri="{FF2B5EF4-FFF2-40B4-BE49-F238E27FC236}">
                <a16:creationId xmlns:a16="http://schemas.microsoft.com/office/drawing/2014/main" id="{3B42708D-32DB-4007-92F6-2B14B42A4A5E}"/>
              </a:ext>
            </a:extLst>
          </p:cNvPr>
          <p:cNvSpPr>
            <a:spLocks noGrp="1" noChangeArrowheads="1"/>
          </p:cNvSpPr>
          <p:nvPr>
            <p:ph type="dt" idx="1"/>
          </p:nvPr>
        </p:nvSpPr>
        <p:spPr bwMode="auto">
          <a:xfrm>
            <a:off x="5135563" y="0"/>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0">
                <a:latin typeface="Arial" panose="020B0604020202020204" pitchFamily="34" charset="0"/>
              </a:defRPr>
            </a:lvl1pPr>
          </a:lstStyle>
          <a:p>
            <a:endParaRPr lang="en-US" altLang="en-US"/>
          </a:p>
        </p:txBody>
      </p:sp>
      <p:sp>
        <p:nvSpPr>
          <p:cNvPr id="96260" name="Rectangle 4">
            <a:extLst>
              <a:ext uri="{FF2B5EF4-FFF2-40B4-BE49-F238E27FC236}">
                <a16:creationId xmlns:a16="http://schemas.microsoft.com/office/drawing/2014/main" id="{BF78742E-AE37-42F4-A3D5-3B1EFE97F2B8}"/>
              </a:ext>
            </a:extLst>
          </p:cNvPr>
          <p:cNvSpPr>
            <a:spLocks noGrp="1" noRot="1" noChangeAspect="1" noChangeArrowheads="1" noTextEdit="1"/>
          </p:cNvSpPr>
          <p:nvPr>
            <p:ph type="sldImg" idx="2"/>
          </p:nvPr>
        </p:nvSpPr>
        <p:spPr bwMode="auto">
          <a:xfrm>
            <a:off x="2246313" y="514350"/>
            <a:ext cx="4572000" cy="25717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6261" name="Rectangle 5">
            <a:extLst>
              <a:ext uri="{FF2B5EF4-FFF2-40B4-BE49-F238E27FC236}">
                <a16:creationId xmlns:a16="http://schemas.microsoft.com/office/drawing/2014/main" id="{D5FBE0C8-3A67-46A2-9213-416A49EF1B16}"/>
              </a:ext>
            </a:extLst>
          </p:cNvPr>
          <p:cNvSpPr>
            <a:spLocks noGrp="1" noChangeArrowheads="1"/>
          </p:cNvSpPr>
          <p:nvPr>
            <p:ph type="body" sz="quarter" idx="3"/>
          </p:nvPr>
        </p:nvSpPr>
        <p:spPr bwMode="auto">
          <a:xfrm>
            <a:off x="906463" y="3257550"/>
            <a:ext cx="72517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2" name="Rectangle 6">
            <a:extLst>
              <a:ext uri="{FF2B5EF4-FFF2-40B4-BE49-F238E27FC236}">
                <a16:creationId xmlns:a16="http://schemas.microsoft.com/office/drawing/2014/main" id="{4C8EBE3C-5BEB-43CF-83CA-E22F4B2803A3}"/>
              </a:ext>
            </a:extLst>
          </p:cNvPr>
          <p:cNvSpPr>
            <a:spLocks noGrp="1" noChangeArrowheads="1"/>
          </p:cNvSpPr>
          <p:nvPr>
            <p:ph type="ftr" sz="quarter" idx="4"/>
          </p:nvPr>
        </p:nvSpPr>
        <p:spPr bwMode="auto">
          <a:xfrm>
            <a:off x="0" y="6513513"/>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Arial" panose="020B0604020202020204" pitchFamily="34" charset="0"/>
              </a:defRPr>
            </a:lvl1pPr>
          </a:lstStyle>
          <a:p>
            <a:endParaRPr lang="en-US" altLang="en-US"/>
          </a:p>
        </p:txBody>
      </p:sp>
      <p:sp>
        <p:nvSpPr>
          <p:cNvPr id="96263" name="Rectangle 7">
            <a:extLst>
              <a:ext uri="{FF2B5EF4-FFF2-40B4-BE49-F238E27FC236}">
                <a16:creationId xmlns:a16="http://schemas.microsoft.com/office/drawing/2014/main" id="{5142420D-0602-4CFF-9037-FE64351DED5B}"/>
              </a:ext>
            </a:extLst>
          </p:cNvPr>
          <p:cNvSpPr>
            <a:spLocks noGrp="1" noChangeArrowheads="1"/>
          </p:cNvSpPr>
          <p:nvPr>
            <p:ph type="sldNum" sz="quarter" idx="5"/>
          </p:nvPr>
        </p:nvSpPr>
        <p:spPr bwMode="auto">
          <a:xfrm>
            <a:off x="5135563" y="6513513"/>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Arial" panose="020B0604020202020204" pitchFamily="34" charset="0"/>
              </a:defRPr>
            </a:lvl1pPr>
          </a:lstStyle>
          <a:p>
            <a:fld id="{9034BC13-8141-4913-B610-A332F27BAB2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Demographers label any church with a weekly attendance over 2,000 as a "megachurch."</a:t>
            </a:r>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a:t>
            </a:fld>
            <a:endParaRPr lang="en-US" altLang="en-US"/>
          </a:p>
        </p:txBody>
      </p:sp>
    </p:spTree>
    <p:extLst>
      <p:ext uri="{BB962C8B-B14F-4D97-AF65-F5344CB8AC3E}">
        <p14:creationId xmlns:p14="http://schemas.microsoft.com/office/powerpoint/2010/main" val="2124963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Romans 13:7, “Render therefore to all their due: taxes to whom taxes </a:t>
            </a:r>
            <a:r>
              <a:rPr lang="en-US" sz="1200" b="0" i="1" u="none" strike="noStrike" kern="1200" baseline="0" dirty="0">
                <a:solidFill>
                  <a:schemeClr val="tx1"/>
                </a:solidFill>
                <a:latin typeface="Arial" panose="020B0604020202020204" pitchFamily="34" charset="0"/>
                <a:ea typeface="+mn-ea"/>
                <a:cs typeface="+mn-cs"/>
              </a:rPr>
              <a:t>are due</a:t>
            </a:r>
            <a:r>
              <a:rPr lang="en-US" sz="1200" b="0" i="0" u="none" strike="noStrike" kern="1200" baseline="0" dirty="0">
                <a:solidFill>
                  <a:schemeClr val="tx1"/>
                </a:solidFill>
                <a:latin typeface="Arial" panose="020B0604020202020204" pitchFamily="34" charset="0"/>
                <a:ea typeface="+mn-ea"/>
                <a:cs typeface="+mn-cs"/>
              </a:rPr>
              <a:t>, customs to whom customs, fear to whom fear, honor to whom honor.”</a:t>
            </a:r>
            <a:endParaRPr lang="en-US" dirty="0"/>
          </a:p>
          <a:p>
            <a:r>
              <a:rPr lang="en-US" dirty="0"/>
              <a:t>1 Corinthians 10:32, 33, “</a:t>
            </a:r>
            <a:r>
              <a:rPr lang="en-US" sz="1200" b="0" i="0" u="none" strike="noStrike" kern="1200" baseline="0" dirty="0">
                <a:solidFill>
                  <a:schemeClr val="tx1"/>
                </a:solidFill>
                <a:latin typeface="Arial" panose="020B0604020202020204" pitchFamily="34" charset="0"/>
                <a:ea typeface="+mn-ea"/>
                <a:cs typeface="+mn-cs"/>
              </a:rPr>
              <a:t>32  Give no offense, either to the Jews or to the Greeks or to the church of God,</a:t>
            </a:r>
          </a:p>
          <a:p>
            <a:r>
              <a:rPr lang="en-US" sz="1200" b="0" i="0" u="none" strike="noStrike" kern="1200" baseline="0" dirty="0">
                <a:solidFill>
                  <a:schemeClr val="tx1"/>
                </a:solidFill>
                <a:latin typeface="Arial" panose="020B0604020202020204" pitchFamily="34" charset="0"/>
                <a:ea typeface="+mn-ea"/>
                <a:cs typeface="+mn-cs"/>
              </a:rPr>
              <a:t>33  just as I also please all </a:t>
            </a:r>
            <a:r>
              <a:rPr lang="en-US" sz="1200" b="0" i="1" u="none" strike="noStrike" kern="1200" baseline="0" dirty="0">
                <a:solidFill>
                  <a:schemeClr val="tx1"/>
                </a:solidFill>
                <a:latin typeface="Arial" panose="020B0604020202020204" pitchFamily="34" charset="0"/>
                <a:ea typeface="+mn-ea"/>
                <a:cs typeface="+mn-cs"/>
              </a:rPr>
              <a:t>men</a:t>
            </a:r>
            <a:r>
              <a:rPr lang="en-US" sz="1200" b="0" i="0" u="none" strike="noStrike" kern="1200" baseline="0" dirty="0">
                <a:solidFill>
                  <a:schemeClr val="tx1"/>
                </a:solidFill>
                <a:latin typeface="Arial" panose="020B0604020202020204" pitchFamily="34" charset="0"/>
                <a:ea typeface="+mn-ea"/>
                <a:cs typeface="+mn-cs"/>
              </a:rPr>
              <a:t> in all </a:t>
            </a:r>
            <a:r>
              <a:rPr lang="en-US" sz="1200" b="0" i="1" u="none" strike="noStrike" kern="1200" baseline="0" dirty="0">
                <a:solidFill>
                  <a:schemeClr val="tx1"/>
                </a:solidFill>
                <a:latin typeface="Arial" panose="020B0604020202020204" pitchFamily="34" charset="0"/>
                <a:ea typeface="+mn-ea"/>
                <a:cs typeface="+mn-cs"/>
              </a:rPr>
              <a:t>things</a:t>
            </a:r>
            <a:r>
              <a:rPr lang="en-US" sz="1200" b="0" i="0" u="none" strike="noStrike" kern="1200" baseline="0" dirty="0">
                <a:solidFill>
                  <a:schemeClr val="tx1"/>
                </a:solidFill>
                <a:latin typeface="Arial" panose="020B0604020202020204" pitchFamily="34" charset="0"/>
                <a:ea typeface="+mn-ea"/>
                <a:cs typeface="+mn-cs"/>
              </a:rPr>
              <a:t>, not seeking my own profit, but the </a:t>
            </a:r>
            <a:r>
              <a:rPr lang="en-US" sz="1200" b="0" i="1" u="none" strike="noStrike" kern="1200" baseline="0" dirty="0">
                <a:solidFill>
                  <a:schemeClr val="tx1"/>
                </a:solidFill>
                <a:latin typeface="Arial" panose="020B0604020202020204" pitchFamily="34" charset="0"/>
                <a:ea typeface="+mn-ea"/>
                <a:cs typeface="+mn-cs"/>
              </a:rPr>
              <a:t>profit</a:t>
            </a:r>
            <a:r>
              <a:rPr lang="en-US" sz="1200" b="0" i="0" u="none" strike="noStrike" kern="1200" baseline="0" dirty="0">
                <a:solidFill>
                  <a:schemeClr val="tx1"/>
                </a:solidFill>
                <a:latin typeface="Arial" panose="020B0604020202020204" pitchFamily="34" charset="0"/>
                <a:ea typeface="+mn-ea"/>
                <a:cs typeface="+mn-cs"/>
              </a:rPr>
              <a:t> of many, that they may be saved.”</a:t>
            </a: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20</a:t>
            </a:fld>
            <a:endParaRPr lang="en-US" altLang="en-US"/>
          </a:p>
        </p:txBody>
      </p:sp>
    </p:spTree>
    <p:extLst>
      <p:ext uri="{BB962C8B-B14F-4D97-AF65-F5344CB8AC3E}">
        <p14:creationId xmlns:p14="http://schemas.microsoft.com/office/powerpoint/2010/main" val="2752981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having congregational singing, preaching, prayer along with partaking of the Lord’s Supper and giving on the first day of the week makes me a traditionalist, then so be it!</a:t>
            </a:r>
          </a:p>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21</a:t>
            </a:fld>
            <a:endParaRPr lang="en-US" altLang="en-US"/>
          </a:p>
        </p:txBody>
      </p:sp>
    </p:spTree>
    <p:extLst>
      <p:ext uri="{BB962C8B-B14F-4D97-AF65-F5344CB8AC3E}">
        <p14:creationId xmlns:p14="http://schemas.microsoft.com/office/powerpoint/2010/main" val="157759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Above quote by Tish, Harrison Warren, , accessed 4/26/19,</a:t>
            </a:r>
            <a:r>
              <a:rPr lang="en-US" b="1" dirty="0"/>
              <a:t> Just a ‘Jesus follower’? Why denominations still matter, </a:t>
            </a:r>
            <a:r>
              <a:rPr lang="en-US" dirty="0"/>
              <a:t> </a:t>
            </a:r>
            <a:r>
              <a:rPr lang="en-US" sz="1200" dirty="0"/>
              <a:t>www.mennoworld.org/2019/03/26/the-world-together/just-a-jesus-follower-why-denominations-still-matter/</a:t>
            </a:r>
          </a:p>
          <a:p>
            <a:endParaRPr lang="en-US" dirty="0"/>
          </a:p>
          <a:p>
            <a:r>
              <a:rPr lang="en-US" dirty="0"/>
              <a:t>If they were following Christ, they would insist only being called Christians. Acts 11:26, “</a:t>
            </a:r>
            <a:r>
              <a:rPr lang="en-US" sz="1200" b="0" i="0" u="none" strike="noStrike" kern="1200" baseline="0" dirty="0">
                <a:solidFill>
                  <a:schemeClr val="tx1"/>
                </a:solidFill>
                <a:latin typeface="Arial" panose="020B0604020202020204" pitchFamily="34" charset="0"/>
                <a:ea typeface="+mn-ea"/>
                <a:cs typeface="+mn-cs"/>
              </a:rPr>
              <a:t>And when he had found him, he brought him to Antioch. So it was that for a whole year they assembled with the church and taught a great many people. And the disciples were first called Christians in Antioch.”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Ac 26:28  Then Agrippa said to Paul, "You almost persuade me to become a </a:t>
            </a:r>
            <a:r>
              <a:rPr lang="en-US" sz="1200" b="1" i="0" u="sng" strike="noStrike" kern="1200" baseline="0" dirty="0">
                <a:solidFill>
                  <a:schemeClr val="tx1"/>
                </a:solidFill>
                <a:latin typeface="Arial" panose="020B0604020202020204" pitchFamily="34" charset="0"/>
                <a:ea typeface="+mn-ea"/>
                <a:cs typeface="+mn-cs"/>
              </a:rPr>
              <a:t>Christian</a:t>
            </a:r>
            <a:r>
              <a:rPr lang="en-US" sz="1200" b="0" i="0" u="none" strike="noStrike" kern="1200" baseline="0" dirty="0">
                <a:solidFill>
                  <a:schemeClr val="tx1"/>
                </a:solidFill>
                <a:latin typeface="Arial" panose="020B0604020202020204" pitchFamily="34" charset="0"/>
                <a:ea typeface="+mn-ea"/>
                <a:cs typeface="+mn-cs"/>
              </a:rPr>
              <a:t>."</a:t>
            </a:r>
          </a:p>
          <a:p>
            <a:r>
              <a:rPr lang="en-US" sz="1200" b="0" i="0" u="none" strike="noStrike" kern="1200" baseline="0" dirty="0">
                <a:solidFill>
                  <a:schemeClr val="tx1"/>
                </a:solidFill>
                <a:latin typeface="Arial" panose="020B0604020202020204" pitchFamily="34" charset="0"/>
                <a:ea typeface="+mn-ea"/>
                <a:cs typeface="+mn-cs"/>
              </a:rPr>
              <a:t>1Pe 4:16  Yet if </a:t>
            </a:r>
            <a:r>
              <a:rPr lang="en-US" sz="1200" b="0" i="1" u="none" strike="noStrike" kern="1200" baseline="0" dirty="0">
                <a:solidFill>
                  <a:schemeClr val="tx1"/>
                </a:solidFill>
                <a:latin typeface="Arial" panose="020B0604020202020204" pitchFamily="34" charset="0"/>
                <a:ea typeface="+mn-ea"/>
                <a:cs typeface="+mn-cs"/>
              </a:rPr>
              <a:t>anyone suffers</a:t>
            </a:r>
            <a:r>
              <a:rPr lang="en-US" sz="1200" b="0" i="0" u="none" strike="noStrike" kern="1200" baseline="0" dirty="0">
                <a:solidFill>
                  <a:schemeClr val="tx1"/>
                </a:solidFill>
                <a:latin typeface="Arial" panose="020B0604020202020204" pitchFamily="34" charset="0"/>
                <a:ea typeface="+mn-ea"/>
                <a:cs typeface="+mn-cs"/>
              </a:rPr>
              <a:t> as a </a:t>
            </a:r>
            <a:r>
              <a:rPr lang="en-US" sz="1200" b="1" i="0" u="sng" strike="noStrike" kern="1200" baseline="0" dirty="0">
                <a:solidFill>
                  <a:schemeClr val="tx1"/>
                </a:solidFill>
                <a:latin typeface="Arial" panose="020B0604020202020204" pitchFamily="34" charset="0"/>
                <a:ea typeface="+mn-ea"/>
                <a:cs typeface="+mn-cs"/>
              </a:rPr>
              <a:t>Christian</a:t>
            </a:r>
            <a:r>
              <a:rPr lang="en-US" sz="1200" b="0" i="0" u="none" strike="noStrike" kern="1200" baseline="0" dirty="0">
                <a:solidFill>
                  <a:schemeClr val="tx1"/>
                </a:solidFill>
                <a:latin typeface="Arial" panose="020B0604020202020204" pitchFamily="34" charset="0"/>
                <a:ea typeface="+mn-ea"/>
                <a:cs typeface="+mn-cs"/>
              </a:rPr>
              <a:t>, let him not be ashamed, but let him glorify God in this matter.</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You cannot say that about “Baptists” or Presbyterian, or Methodist, or Lutheran. Followers of Jesus were called Christians!</a:t>
            </a:r>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27</a:t>
            </a:fld>
            <a:endParaRPr lang="en-US" altLang="en-US"/>
          </a:p>
        </p:txBody>
      </p:sp>
    </p:spTree>
    <p:extLst>
      <p:ext uri="{BB962C8B-B14F-4D97-AF65-F5344CB8AC3E}">
        <p14:creationId xmlns:p14="http://schemas.microsoft.com/office/powerpoint/2010/main" val="1516339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being “different” is not always good. The fourth beast of Daniel 7:7 was “different from all others.” Remember Galatians 1:6, “</a:t>
            </a:r>
            <a:r>
              <a:rPr lang="en-US" sz="1200" b="0" i="0" u="none" strike="noStrike" kern="1200" baseline="0" dirty="0">
                <a:solidFill>
                  <a:schemeClr val="tx1"/>
                </a:solidFill>
                <a:latin typeface="Arial" panose="020B0604020202020204" pitchFamily="34" charset="0"/>
                <a:ea typeface="+mn-ea"/>
                <a:cs typeface="+mn-cs"/>
              </a:rPr>
              <a:t>I marvel that you are turning away so soon from Him who called you in the grace of Christ, to a </a:t>
            </a:r>
            <a:r>
              <a:rPr lang="en-US" sz="1200" b="1" i="0" u="sng" strike="noStrike" kern="1200" baseline="0" dirty="0">
                <a:solidFill>
                  <a:schemeClr val="tx1"/>
                </a:solidFill>
                <a:latin typeface="Arial" panose="020B0604020202020204" pitchFamily="34" charset="0"/>
                <a:ea typeface="+mn-ea"/>
                <a:cs typeface="+mn-cs"/>
              </a:rPr>
              <a:t>different</a:t>
            </a:r>
            <a:r>
              <a:rPr lang="en-US" sz="1200" b="0" i="0" u="none" strike="noStrike" kern="1200" baseline="0" dirty="0">
                <a:solidFill>
                  <a:schemeClr val="tx1"/>
                </a:solidFill>
                <a:latin typeface="Arial" panose="020B0604020202020204" pitchFamily="34" charset="0"/>
                <a:ea typeface="+mn-ea"/>
                <a:cs typeface="+mn-cs"/>
              </a:rPr>
              <a:t> gospel,”</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BC13-8141-4913-B610-A332F27BAB2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383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will give no “A” for mere “effort.” He will not hand out participation trophies on judgment day.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BC13-8141-4913-B610-A332F27BAB2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1115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church that is entertainment driven. So they are accurately a church without religion. They don’t have the religion of Christ, but they are not about Jesus plus nothing. They are of those who only have one rule—no rules! This is the church where Vincent Parra went when he was looking for the truth and could not get a simple answer on to the question of “Where does the Bible teach Jesus is God?”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BC13-8141-4913-B610-A332F27BAB2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5424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Quote: </a:t>
            </a:r>
            <a:r>
              <a:rPr kumimoji="0" lang="en-US" altLang="en-US" sz="120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PRETEEN CAMP, 2003!!</a:t>
            </a:r>
            <a:br>
              <a:rPr kumimoji="0" lang="en-US" altLang="en-US" sz="120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br>
            <a:r>
              <a:rPr kumimoji="0" lang="en-US" altLang="en-US" sz="120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Lookie</a:t>
            </a:r>
            <a:r>
              <a:rPr kumimoji="0" lang="en-US" altLang="en-US" sz="120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...here is a sneak preview of Preteen Camp, 2003... </a:t>
            </a:r>
            <a:br>
              <a:rPr kumimoji="0" lang="en-US" altLang="en-US" sz="120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br>
            <a:r>
              <a:rPr kumimoji="0" lang="en-US" altLang="en-US" sz="120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Our theme for Preteen Camp has been entitled "No Rules"...that's right..."No Rules"...can you believe it! We will be learning </a:t>
            </a:r>
            <a:r>
              <a:rPr kumimoji="0" lang="en-US" altLang="en-US" sz="120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alot</a:t>
            </a:r>
            <a:r>
              <a:rPr kumimoji="0" lang="en-US" altLang="en-US" sz="120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[sic] about how our relationship with God is not about rules and regulations, but about loving Jesus from our hearts and how much He really loves us. We will learn about "Who Really Rules in Our Lives" and how "God's Rules" lead us to make wise choices that will make our lives happy!! </a:t>
            </a:r>
            <a:r>
              <a:rPr kumimoji="0" lang="en-US" altLang="en-US" sz="120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Ya</a:t>
            </a:r>
            <a:r>
              <a:rPr kumimoji="0" lang="en-US" altLang="en-US" sz="120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know what else...we will be having our Bible Bowl right at Preteen Camp! It will be called The Proverbs Bowl, 2003! Get ready because we will be passing out quiet times just for you on the Book of Proverbs real soon. . .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BC13-8141-4913-B610-A332F27BAB2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5908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a ratio that is given in God’s word of that which might be considered destructive and that which is constructive, or negative and positive (see Jer. 1:7-10). Do you want preaching that destroys or only builds?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BC13-8141-4913-B610-A332F27BAB2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1734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questions asked, “Is each of the following a major factor, a minor factor or not a factor in why you attend church or a place of worship?”</a:t>
            </a:r>
          </a:p>
          <a:p>
            <a:r>
              <a:rPr lang="en-US" dirty="0"/>
              <a:t>This obviously shows that those who are the more serious in attendance are attracted to a church based on its teaching and application of Scripture rather than unrelated programs. In fact, these top two questions had only 8% who said they were not a factor. 16 percent said it was a minor factor. It is interesting that the science proves what the Bible teaches that if you are not hungry for righteousness, you will not stick around but be driven to some other source. If you are hungry, you will attend more regularly. However, if you bring them in on hamburgers and French fries, you will have to keep them there on the same. The bait and switch doesn’t work! Christianity is not palatable to a worldly minded person. Those in the world look for the fun, frolic, frills, and thrills, but once those things are gone, they are gone. </a:t>
            </a:r>
          </a:p>
          <a:p>
            <a:endParaRPr lang="en-US" dirty="0"/>
          </a:p>
          <a:p>
            <a:r>
              <a:rPr lang="en-US" dirty="0"/>
              <a:t>No wonder Jesus said, “</a:t>
            </a:r>
            <a:r>
              <a:rPr lang="en-US" sz="1200" b="0" i="0" u="none" strike="noStrike" kern="1200" baseline="0" dirty="0">
                <a:solidFill>
                  <a:schemeClr val="tx1"/>
                </a:solidFill>
                <a:latin typeface="Arial" panose="020B0604020202020204" pitchFamily="34" charset="0"/>
                <a:ea typeface="+mn-ea"/>
                <a:cs typeface="+mn-cs"/>
              </a:rPr>
              <a:t>Blessed </a:t>
            </a:r>
            <a:r>
              <a:rPr lang="en-US" sz="1200" b="0" i="1" u="none" strike="noStrike" kern="1200" baseline="0" dirty="0">
                <a:solidFill>
                  <a:schemeClr val="tx1"/>
                </a:solidFill>
                <a:latin typeface="Arial" panose="020B0604020202020204" pitchFamily="34" charset="0"/>
                <a:ea typeface="+mn-ea"/>
                <a:cs typeface="+mn-cs"/>
              </a:rPr>
              <a:t>are</a:t>
            </a:r>
            <a:r>
              <a:rPr lang="en-US" sz="1200" b="0" i="0" u="none" strike="noStrike" kern="1200" baseline="0" dirty="0">
                <a:solidFill>
                  <a:schemeClr val="tx1"/>
                </a:solidFill>
                <a:latin typeface="Arial" panose="020B0604020202020204" pitchFamily="34" charset="0"/>
                <a:ea typeface="+mn-ea"/>
                <a:cs typeface="+mn-cs"/>
              </a:rPr>
              <a:t> the poor in spirit, For theirs is the kingdom of heaven” (Matt. 5:3). The poor are not blessed, but the poor in spirit. Why are they blessed? Because they are attracted to the kingdom of God, a kingdom that lifts them up in grace to their King, where they are attracted to something greater than the glitter in this life offers. Further Jesus said, “Blessed </a:t>
            </a:r>
            <a:r>
              <a:rPr lang="en-US" sz="1200" b="0" i="1" u="none" strike="noStrike" kern="1200" baseline="0" dirty="0">
                <a:solidFill>
                  <a:schemeClr val="tx1"/>
                </a:solidFill>
                <a:latin typeface="Arial" panose="020B0604020202020204" pitchFamily="34" charset="0"/>
                <a:ea typeface="+mn-ea"/>
                <a:cs typeface="+mn-cs"/>
              </a:rPr>
              <a:t>are</a:t>
            </a:r>
            <a:r>
              <a:rPr lang="en-US" sz="1200" b="0" i="0" u="none" strike="noStrike" kern="1200" baseline="0" dirty="0">
                <a:solidFill>
                  <a:schemeClr val="tx1"/>
                </a:solidFill>
                <a:latin typeface="Arial" panose="020B0604020202020204" pitchFamily="34" charset="0"/>
                <a:ea typeface="+mn-ea"/>
                <a:cs typeface="+mn-cs"/>
              </a:rPr>
              <a:t> those who hunger and thirst for righteousness, For they shall be filled” (Matt. 5:6). Again, those who hunger and thirst are not blessed, but those who hunger and thirst “for righteousness.” Why? They shall be filled. With what are they filled? With the exposition and application of Scripture to their lives.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Now it is natural for the third to also rise, as parents would want their children to get an education based on the Christian faith.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But then notice what ranks in the last four. Notice further where music and social activities is placed—last! In fact, the music was considered not a factor by 1 in 4 people (25%). 36 percent said it is a minor factor and only 38 percent considered it a major factor. Why then are mega churches so focused on music and social activities? Why are they so large? It is not due to the appeal of their spiritual content but because of what they offer physically for people who are not interested in learning Scripture. These kinds of folks flock to their attractions, kind of the way people will gladly take a free sample of some food in a grocery store with no real intention of buying the food they are promoting. Their “seeker-</a:t>
            </a:r>
            <a:r>
              <a:rPr lang="en-US" sz="1200" b="0" i="0" u="none" strike="noStrike" kern="1200" baseline="0" dirty="0" err="1">
                <a:solidFill>
                  <a:schemeClr val="tx1"/>
                </a:solidFill>
                <a:latin typeface="Arial" panose="020B0604020202020204" pitchFamily="34" charset="0"/>
                <a:ea typeface="+mn-ea"/>
                <a:cs typeface="+mn-cs"/>
              </a:rPr>
              <a:t>sensativities</a:t>
            </a:r>
            <a:r>
              <a:rPr lang="en-US" sz="1200" b="0" i="0" u="none" strike="noStrike" kern="1200" baseline="0" dirty="0">
                <a:solidFill>
                  <a:schemeClr val="tx1"/>
                </a:solidFill>
                <a:latin typeface="Arial" panose="020B0604020202020204" pitchFamily="34" charset="0"/>
                <a:ea typeface="+mn-ea"/>
                <a:cs typeface="+mn-cs"/>
              </a:rPr>
              <a:t>” do not really attract those who are seeking Scriptural education! What are they seeking then? Jesus answers that in John 6:26! This group of people would fill the seating of a mega church, but not enter a synagogue! Get the point? They were ambitious enough to get into boats and travel the sea to look for Jesus, but it wasn’t to learn, but eat (Jn. 6:24-26).</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Now there are some in these churches who are interested in spiritual enlightenment and become disenfranchised with them because they do want to know Scripture and don’t expound on it. One such woman contacted me from a mega church in the Huntington Beach area after I had published some material on the Mega Church movement and was very much in agreement with what I taught. She developed that hunger for righteousness and wanted to find a church that taught the Bible and was somewhat taken back that I would study with her and try to help her find a sound congregation to investigate which had no ties to me.</a:t>
            </a:r>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44</a:t>
            </a:fld>
            <a:endParaRPr lang="en-US" altLang="en-US"/>
          </a:p>
        </p:txBody>
      </p:sp>
    </p:spTree>
    <p:extLst>
      <p:ext uri="{BB962C8B-B14F-4D97-AF65-F5344CB8AC3E}">
        <p14:creationId xmlns:p14="http://schemas.microsoft.com/office/powerpoint/2010/main" val="827677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enlargement – bigger the better – bigger crowds, bigger buildings, bigger attractions.</a:t>
            </a:r>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a:t>
            </a:fld>
            <a:endParaRPr lang="en-US" altLang="en-US"/>
          </a:p>
        </p:txBody>
      </p:sp>
    </p:spTree>
    <p:extLst>
      <p:ext uri="{BB962C8B-B14F-4D97-AF65-F5344CB8AC3E}">
        <p14:creationId xmlns:p14="http://schemas.microsoft.com/office/powerpoint/2010/main" val="2367682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digs out the core of the Mega Church Movement. It is foremost, anti-doctrinal and anti-traditional. It is relevance focused, or at least driven by what people think is relevant. It is a movement given to extraversion and therefore is focused on group activities. It emphasizes a positive mentality message that eliminates any negativity. It is attraction style, that is, using an attraction of sorts to bait people into the movement. That attraction is something man-made. It is seeker-sensitivity, meaning that it places great weight on the way people are sensitive to things, what do they like and not like. It is helmed by a charismatic leader.</a:t>
            </a:r>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3</a:t>
            </a:fld>
            <a:endParaRPr lang="en-US" altLang="en-US"/>
          </a:p>
        </p:txBody>
      </p:sp>
    </p:spTree>
    <p:extLst>
      <p:ext uri="{BB962C8B-B14F-4D97-AF65-F5344CB8AC3E}">
        <p14:creationId xmlns:p14="http://schemas.microsoft.com/office/powerpoint/2010/main" val="144328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mn-cs"/>
              </a:rPr>
              <a:t>Willow Creek boasted of 26,000 weekly attenders and six satellite campuses. Of course, they have been under the spotlight for a while now that their former leader, Bill Hybels has been exposed with committing several kinds of immoral crimes with many different women as well as using intimidation of both males and females. He is unrepentant; he is not a nice guy. Thousands have left that church since. </a:t>
            </a:r>
          </a:p>
          <a:p>
            <a:r>
              <a:rPr lang="en-US" sz="1200" kern="1200" dirty="0">
                <a:solidFill>
                  <a:schemeClr val="tx1"/>
                </a:solidFill>
                <a:effectLst/>
                <a:latin typeface="Arial" panose="020B0604020202020204" pitchFamily="34" charset="0"/>
                <a:ea typeface="+mn-ea"/>
                <a:cs typeface="+mn-cs"/>
              </a:rPr>
              <a:t>Similar things happened in a mega church in Seattle with Mark </a:t>
            </a:r>
            <a:r>
              <a:rPr lang="en-US" sz="1200" kern="1200" dirty="0" err="1">
                <a:solidFill>
                  <a:schemeClr val="tx1"/>
                </a:solidFill>
                <a:effectLst/>
                <a:latin typeface="Arial" panose="020B0604020202020204" pitchFamily="34" charset="0"/>
                <a:ea typeface="+mn-ea"/>
                <a:cs typeface="+mn-cs"/>
              </a:rPr>
              <a:t>Drischol</a:t>
            </a:r>
            <a:r>
              <a:rPr lang="en-US" sz="1200" kern="1200" dirty="0">
                <a:solidFill>
                  <a:schemeClr val="tx1"/>
                </a:solidFill>
                <a:effectLst/>
                <a:latin typeface="Arial" panose="020B0604020202020204" pitchFamily="34" charset="0"/>
                <a:ea typeface="+mn-ea"/>
                <a:cs typeface="+mn-cs"/>
              </a:rPr>
              <a:t> where attendance was reduced from 3000 to about 700. Since Hybels was the founder and essentially the head of that church, very little was done to him other than being placed under a national spotlight. There was little if any outrage by those on the board of that church and he is now sitting comfortably in retirement. </a:t>
            </a:r>
          </a:p>
          <a:p>
            <a:r>
              <a:rPr lang="en-US" sz="1200" kern="1200" dirty="0">
                <a:solidFill>
                  <a:schemeClr val="tx1"/>
                </a:solidFill>
                <a:effectLst/>
                <a:latin typeface="Arial" panose="020B0604020202020204" pitchFamily="34" charset="0"/>
                <a:ea typeface="+mn-ea"/>
                <a:cs typeface="+mn-cs"/>
              </a:rPr>
              <a:t>Willow Creek said, they cannot do anything to him since he is no longer a preacher there. 1 Corinthians 5 means nothing to them. </a:t>
            </a:r>
          </a:p>
          <a:p>
            <a:r>
              <a:rPr lang="en-US" sz="1200" kern="1200" dirty="0">
                <a:solidFill>
                  <a:schemeClr val="tx1"/>
                </a:solidFill>
                <a:effectLst/>
                <a:latin typeface="Arial" panose="020B0604020202020204" pitchFamily="34" charset="0"/>
                <a:ea typeface="+mn-ea"/>
                <a:cs typeface="+mn-cs"/>
              </a:rPr>
              <a:t> </a:t>
            </a:r>
          </a:p>
          <a:p>
            <a:r>
              <a:rPr lang="en-US" sz="1200" kern="1200" dirty="0">
                <a:solidFill>
                  <a:schemeClr val="tx1"/>
                </a:solidFill>
                <a:effectLst/>
                <a:latin typeface="Arial" panose="020B0604020202020204" pitchFamily="34" charset="0"/>
                <a:ea typeface="+mn-ea"/>
                <a:cs typeface="+mn-cs"/>
              </a:rPr>
              <a:t>Paul wrote about the Hybels of the world and his sort of followers. </a:t>
            </a:r>
          </a:p>
          <a:p>
            <a:r>
              <a:rPr lang="en-US" sz="1200" kern="1200" dirty="0">
                <a:solidFill>
                  <a:schemeClr val="tx1"/>
                </a:solidFill>
                <a:effectLst/>
                <a:latin typeface="Arial" panose="020B0604020202020204" pitchFamily="34" charset="0"/>
                <a:ea typeface="+mn-ea"/>
                <a:cs typeface="+mn-cs"/>
              </a:rPr>
              <a:t>See, Phil3:18, 19; Rom. 16:17, 18, notice how false teachers are said to have such sway over the </a:t>
            </a:r>
            <a:r>
              <a:rPr lang="en-US" sz="1200" i="1" kern="1200" dirty="0">
                <a:solidFill>
                  <a:schemeClr val="tx1"/>
                </a:solidFill>
                <a:effectLst/>
                <a:latin typeface="Arial" panose="020B0604020202020204" pitchFamily="34" charset="0"/>
                <a:ea typeface="+mn-ea"/>
                <a:cs typeface="+mn-cs"/>
              </a:rPr>
              <a:t>simple</a:t>
            </a:r>
            <a:r>
              <a:rPr lang="en-US" sz="1200" kern="1200" dirty="0">
                <a:solidFill>
                  <a:schemeClr val="tx1"/>
                </a:solidFill>
                <a:effectLst/>
                <a:latin typeface="Arial" panose="020B0604020202020204" pitchFamily="34" charset="0"/>
                <a:ea typeface="+mn-ea"/>
                <a:cs typeface="+mn-cs"/>
              </a:rPr>
              <a:t>; the naivete of sheep is a state where wolves can easily feast. As a Christian, I don’t want to be overly suspicious and automatically assume the worst in people, but at the same time I need to be guarded and as Jesus put it, be wise as serpents (Matt. 10:16). Proverbs 22:3, “A prudent </a:t>
            </a:r>
            <a:r>
              <a:rPr lang="en-US" sz="1200" i="1" kern="1200" dirty="0">
                <a:solidFill>
                  <a:schemeClr val="tx1"/>
                </a:solidFill>
                <a:effectLst/>
                <a:latin typeface="Arial" panose="020B0604020202020204" pitchFamily="34" charset="0"/>
                <a:ea typeface="+mn-ea"/>
                <a:cs typeface="+mn-cs"/>
              </a:rPr>
              <a:t>man</a:t>
            </a:r>
            <a:r>
              <a:rPr lang="en-US" sz="1200" kern="1200" dirty="0">
                <a:solidFill>
                  <a:schemeClr val="tx1"/>
                </a:solidFill>
                <a:effectLst/>
                <a:latin typeface="Arial" panose="020B0604020202020204" pitchFamily="34" charset="0"/>
                <a:ea typeface="+mn-ea"/>
                <a:cs typeface="+mn-cs"/>
              </a:rPr>
              <a:t> foresees evil and hides himself, But </a:t>
            </a:r>
            <a:r>
              <a:rPr lang="en-US" sz="1200" b="1" u="sng" kern="1200" dirty="0">
                <a:solidFill>
                  <a:schemeClr val="tx1"/>
                </a:solidFill>
                <a:effectLst/>
                <a:latin typeface="Arial" panose="020B0604020202020204" pitchFamily="34" charset="0"/>
                <a:ea typeface="+mn-ea"/>
                <a:cs typeface="+mn-cs"/>
              </a:rPr>
              <a:t>the</a:t>
            </a:r>
            <a:r>
              <a:rPr lang="en-US" sz="1200" kern="1200" dirty="0">
                <a:solidFill>
                  <a:schemeClr val="tx1"/>
                </a:solidFill>
                <a:effectLst/>
                <a:latin typeface="Arial" panose="020B0604020202020204" pitchFamily="34" charset="0"/>
                <a:ea typeface="+mn-ea"/>
                <a:cs typeface="+mn-cs"/>
              </a:rPr>
              <a:t> </a:t>
            </a:r>
            <a:r>
              <a:rPr lang="en-US" sz="1200" b="1" u="sng" kern="1200" dirty="0">
                <a:solidFill>
                  <a:schemeClr val="tx1"/>
                </a:solidFill>
                <a:effectLst/>
                <a:latin typeface="Arial" panose="020B0604020202020204" pitchFamily="34" charset="0"/>
                <a:ea typeface="+mn-ea"/>
                <a:cs typeface="+mn-cs"/>
              </a:rPr>
              <a:t>simple</a:t>
            </a:r>
            <a:r>
              <a:rPr lang="en-US" sz="1200" kern="1200" dirty="0">
                <a:solidFill>
                  <a:schemeClr val="tx1"/>
                </a:solidFill>
                <a:effectLst/>
                <a:latin typeface="Arial" panose="020B0604020202020204" pitchFamily="34" charset="0"/>
                <a:ea typeface="+mn-ea"/>
                <a:cs typeface="+mn-cs"/>
              </a:rPr>
              <a:t> </a:t>
            </a:r>
            <a:r>
              <a:rPr lang="en-US" sz="1200" b="1" u="sng" kern="1200" dirty="0">
                <a:solidFill>
                  <a:schemeClr val="tx1"/>
                </a:solidFill>
                <a:effectLst/>
                <a:latin typeface="Arial" panose="020B0604020202020204" pitchFamily="34" charset="0"/>
                <a:ea typeface="+mn-ea"/>
                <a:cs typeface="+mn-cs"/>
              </a:rPr>
              <a:t>pass</a:t>
            </a:r>
            <a:r>
              <a:rPr lang="en-US" sz="1200" kern="1200" dirty="0">
                <a:solidFill>
                  <a:schemeClr val="tx1"/>
                </a:solidFill>
                <a:effectLst/>
                <a:latin typeface="Arial" panose="020B0604020202020204" pitchFamily="34" charset="0"/>
                <a:ea typeface="+mn-ea"/>
                <a:cs typeface="+mn-cs"/>
              </a:rPr>
              <a:t> </a:t>
            </a:r>
            <a:r>
              <a:rPr lang="en-US" sz="1200" b="1" u="sng" kern="1200" dirty="0">
                <a:solidFill>
                  <a:schemeClr val="tx1"/>
                </a:solidFill>
                <a:effectLst/>
                <a:latin typeface="Arial" panose="020B0604020202020204" pitchFamily="34" charset="0"/>
                <a:ea typeface="+mn-ea"/>
                <a:cs typeface="+mn-cs"/>
              </a:rPr>
              <a:t>on</a:t>
            </a:r>
            <a:r>
              <a:rPr lang="en-US" sz="1200" kern="1200" dirty="0">
                <a:solidFill>
                  <a:schemeClr val="tx1"/>
                </a:solidFill>
                <a:effectLst/>
                <a:latin typeface="Arial" panose="020B0604020202020204" pitchFamily="34" charset="0"/>
                <a:ea typeface="+mn-ea"/>
                <a:cs typeface="+mn-cs"/>
              </a:rPr>
              <a:t> and are punished.” “How long, you simple ones, will you love simplicity? … 29 Because they hated knowledge And did not choose the fear of the LORD,</a:t>
            </a:r>
          </a:p>
          <a:p>
            <a:r>
              <a:rPr lang="en-US" sz="1200" kern="1200" dirty="0">
                <a:solidFill>
                  <a:schemeClr val="tx1"/>
                </a:solidFill>
                <a:effectLst/>
                <a:latin typeface="Arial" panose="020B0604020202020204" pitchFamily="34" charset="0"/>
                <a:ea typeface="+mn-ea"/>
                <a:cs typeface="+mn-cs"/>
              </a:rPr>
              <a:t>30 They would have none of my counsel [And] despised my every rebuke. 31  Therefore they shall eat the fruit of their own way, And be filled to the full with their own fancies.” (Prov. 1:22, 29-31). “</a:t>
            </a:r>
          </a:p>
          <a:p>
            <a:r>
              <a:rPr lang="en-US" sz="1200" kern="1200" dirty="0">
                <a:solidFill>
                  <a:schemeClr val="tx1"/>
                </a:solidFill>
                <a:effectLst/>
                <a:latin typeface="Arial" panose="020B0604020202020204" pitchFamily="34" charset="0"/>
                <a:ea typeface="+mn-ea"/>
                <a:cs typeface="+mn-cs"/>
              </a:rPr>
              <a:t> </a:t>
            </a:r>
          </a:p>
          <a:p>
            <a:r>
              <a:rPr lang="en-US" sz="1200" kern="1200" dirty="0">
                <a:solidFill>
                  <a:schemeClr val="tx1"/>
                </a:solidFill>
                <a:effectLst/>
                <a:latin typeface="Arial" panose="020B0604020202020204" pitchFamily="34" charset="0"/>
                <a:ea typeface="+mn-ea"/>
                <a:cs typeface="+mn-cs"/>
              </a:rPr>
              <a:t>But when a church or group of people ignores the bible pattern, they only set themselves up for their own fancies. “For the turning away of the simple will slay them, And the complacency of fools will destroy them” (Prov. 1:32). </a:t>
            </a:r>
          </a:p>
          <a:p>
            <a:r>
              <a:rPr lang="en-US" sz="1200" kern="1200" dirty="0">
                <a:solidFill>
                  <a:schemeClr val="tx1"/>
                </a:solidFill>
                <a:effectLst/>
                <a:latin typeface="Arial" panose="020B0604020202020204" pitchFamily="34" charset="0"/>
                <a:ea typeface="+mn-ea"/>
                <a:cs typeface="+mn-cs"/>
              </a:rPr>
              <a:t> </a:t>
            </a:r>
          </a:p>
          <a:p>
            <a:r>
              <a:rPr lang="en-US" sz="1200" kern="1200" dirty="0">
                <a:solidFill>
                  <a:schemeClr val="tx1"/>
                </a:solidFill>
                <a:effectLst/>
                <a:latin typeface="Arial" panose="020B0604020202020204" pitchFamily="34" charset="0"/>
                <a:ea typeface="+mn-ea"/>
                <a:cs typeface="+mn-cs"/>
              </a:rPr>
              <a:t>When you strip away the gloss of mega churches, you find a movement that simply wants to outgrow God. When churches outgrow God, they outgrow boundaries. When Bible authority is ignored, seeds of ruthlessness and rebellion are sown. </a:t>
            </a:r>
          </a:p>
          <a:p>
            <a:r>
              <a:rPr lang="en-US" sz="1200" kern="1200" dirty="0">
                <a:solidFill>
                  <a:schemeClr val="tx1"/>
                </a:solidFill>
                <a:effectLst/>
                <a:latin typeface="Arial" panose="020B0604020202020204" pitchFamily="34" charset="0"/>
                <a:ea typeface="+mn-ea"/>
                <a:cs typeface="+mn-cs"/>
              </a:rPr>
              <a:t> </a:t>
            </a:r>
          </a:p>
          <a:p>
            <a:r>
              <a:rPr lang="en-US" sz="1200" kern="1200" dirty="0">
                <a:solidFill>
                  <a:schemeClr val="tx1"/>
                </a:solidFill>
                <a:effectLst/>
                <a:latin typeface="Arial" panose="020B0604020202020204" pitchFamily="34" charset="0"/>
                <a:ea typeface="+mn-ea"/>
                <a:cs typeface="+mn-cs"/>
              </a:rPr>
              <a:t>When one man is exalted as "the pastor" of the church, he becomes the focus of idol worship. The "one-man pastor" system is a satanic development that imitates the Catholic priesthood and only encourages error and actively spreads a darkening veil on the minds of men and women.  Acts 14:23, "So when they had appointed ELDERS in EVERY CHURCH, and prayed with fasting, they commended them to the Lord in whom they had believed." </a:t>
            </a:r>
          </a:p>
          <a:p>
            <a:r>
              <a:rPr lang="en-US" sz="1200" kern="1200" dirty="0">
                <a:solidFill>
                  <a:schemeClr val="tx1"/>
                </a:solidFill>
                <a:effectLst/>
                <a:latin typeface="Arial" panose="020B0604020202020204" pitchFamily="34" charset="0"/>
                <a:ea typeface="+mn-ea"/>
                <a:cs typeface="+mn-cs"/>
              </a:rPr>
              <a:t> </a:t>
            </a:r>
          </a:p>
          <a:p>
            <a:r>
              <a:rPr lang="en-US" sz="1200" kern="1200" dirty="0">
                <a:solidFill>
                  <a:schemeClr val="tx1"/>
                </a:solidFill>
                <a:effectLst/>
                <a:latin typeface="Arial" panose="020B0604020202020204" pitchFamily="34" charset="0"/>
                <a:ea typeface="+mn-ea"/>
                <a:cs typeface="+mn-cs"/>
              </a:rPr>
              <a:t>American religion is not Christ-focused but is will-worship. It is the religion of Cain recreated! It is socially driven and entertainment-based! As a disciple of Christ, I have nothing to offer anyone other than a path to heaven that begins with the crucified Messiah and is laden with personal cross-bearing, humility, and obedience. No gimmicks, no tricks, no emotionalism, no frolic, only the Christ, the cross, and the church as God defines it. John 12:32, "And I, if I am lifted up from the earth, will draw all [peoples] to Myself."</a:t>
            </a:r>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7</a:t>
            </a:fld>
            <a:endParaRPr lang="en-US" altLang="en-US"/>
          </a:p>
        </p:txBody>
      </p:sp>
    </p:spTree>
    <p:extLst>
      <p:ext uri="{BB962C8B-B14F-4D97-AF65-F5344CB8AC3E}">
        <p14:creationId xmlns:p14="http://schemas.microsoft.com/office/powerpoint/2010/main" val="1295458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is on passages that deal with growth while passages that deal with doctrinal soundness are ignored.</a:t>
            </a:r>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13</a:t>
            </a:fld>
            <a:endParaRPr lang="en-US" altLang="en-US"/>
          </a:p>
        </p:txBody>
      </p:sp>
    </p:spTree>
    <p:extLst>
      <p:ext uri="{BB962C8B-B14F-4D97-AF65-F5344CB8AC3E}">
        <p14:creationId xmlns:p14="http://schemas.microsoft.com/office/powerpoint/2010/main" val="1330413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mn-cs"/>
              </a:rPr>
              <a:t>What if Noah had changed God’s plans and turned the ark into an attraction-center catering to seeker sensitivity on what the world liked and didn’t like about the ark? Would he have saved anyone?</a:t>
            </a:r>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15</a:t>
            </a:fld>
            <a:endParaRPr lang="en-US" altLang="en-US"/>
          </a:p>
        </p:txBody>
      </p:sp>
    </p:spTree>
    <p:extLst>
      <p:ext uri="{BB962C8B-B14F-4D97-AF65-F5344CB8AC3E}">
        <p14:creationId xmlns:p14="http://schemas.microsoft.com/office/powerpoint/2010/main" val="3945105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mn-cs"/>
              </a:rPr>
              <a:t>Regardless of how the word rubs people, if it is what they need to hear, it is for their own good.</a:t>
            </a:r>
          </a:p>
          <a:p>
            <a:r>
              <a:rPr lang="en-US" sz="1200" kern="1200" dirty="0">
                <a:solidFill>
                  <a:schemeClr val="tx1"/>
                </a:solidFill>
                <a:effectLst/>
                <a:latin typeface="Arial" panose="020B0604020202020204" pitchFamily="34" charset="0"/>
                <a:ea typeface="+mn-ea"/>
                <a:cs typeface="+mn-cs"/>
              </a:rPr>
              <a:t>There are too many performers and “transformers” in pulpits today rather than “translators.”</a:t>
            </a:r>
          </a:p>
          <a:p>
            <a:r>
              <a:rPr lang="en-US" sz="1200" kern="1200" dirty="0">
                <a:solidFill>
                  <a:schemeClr val="tx1"/>
                </a:solidFill>
                <a:effectLst/>
                <a:latin typeface="Arial" panose="020B0604020202020204" pitchFamily="34" charset="0"/>
                <a:ea typeface="+mn-ea"/>
                <a:cs typeface="+mn-cs"/>
              </a:rPr>
              <a:t> </a:t>
            </a:r>
          </a:p>
          <a:p>
            <a:r>
              <a:rPr lang="en-US" sz="1200" kern="1200" dirty="0">
                <a:solidFill>
                  <a:schemeClr val="tx1"/>
                </a:solidFill>
                <a:effectLst/>
                <a:latin typeface="Arial" panose="020B0604020202020204" pitchFamily="34" charset="0"/>
                <a:ea typeface="+mn-ea"/>
                <a:cs typeface="+mn-cs"/>
              </a:rPr>
              <a:t>“So great fear came upon all the church and upon all who heard these things” (v. 11). We need to return to the fear of God!</a:t>
            </a:r>
          </a:p>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16</a:t>
            </a:fld>
            <a:endParaRPr lang="en-US" altLang="en-US"/>
          </a:p>
        </p:txBody>
      </p:sp>
    </p:spTree>
    <p:extLst>
      <p:ext uri="{BB962C8B-B14F-4D97-AF65-F5344CB8AC3E}">
        <p14:creationId xmlns:p14="http://schemas.microsoft.com/office/powerpoint/2010/main" val="553078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Cor. 14:23-25. The unbeliever is to be </a:t>
            </a:r>
            <a:r>
              <a:rPr lang="en-US" u="sng" dirty="0"/>
              <a:t>convicted</a:t>
            </a:r>
            <a:r>
              <a:rPr lang="en-US" dirty="0"/>
              <a:t>, a word that means investigated, examined, judged, scrutinized, etc. He should feel that and if he has a humble attitude, he will fall down and glorify God, knowing that God was judging him as God judges us all. However, if he is proud, he will storm away in anger that he was judged. </a:t>
            </a:r>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17</a:t>
            </a:fld>
            <a:endParaRPr lang="en-US" altLang="en-US"/>
          </a:p>
        </p:txBody>
      </p:sp>
    </p:spTree>
    <p:extLst>
      <p:ext uri="{BB962C8B-B14F-4D97-AF65-F5344CB8AC3E}">
        <p14:creationId xmlns:p14="http://schemas.microsoft.com/office/powerpoint/2010/main" val="913264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wooden pew is the horrific sin to a Mega Church worshiper!</a:t>
            </a:r>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19</a:t>
            </a:fld>
            <a:endParaRPr lang="en-US" altLang="en-US"/>
          </a:p>
        </p:txBody>
      </p:sp>
    </p:spTree>
    <p:extLst>
      <p:ext uri="{BB962C8B-B14F-4D97-AF65-F5344CB8AC3E}">
        <p14:creationId xmlns:p14="http://schemas.microsoft.com/office/powerpoint/2010/main" val="2102582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6382639-5F4E-441E-9961-DF9F1785550B}"/>
              </a:ext>
            </a:extLst>
          </p:cNvPr>
          <p:cNvSpPr>
            <a:spLocks noChangeArrowheads="1"/>
          </p:cNvSpPr>
          <p:nvPr/>
        </p:nvSpPr>
        <p:spPr bwMode="hidden">
          <a:xfrm>
            <a:off x="3860800" y="1"/>
            <a:ext cx="4470400" cy="6856413"/>
          </a:xfrm>
          <a:prstGeom prst="rect">
            <a:avLst/>
          </a:prstGeom>
          <a:gradFill rotWithShape="0">
            <a:gsLst>
              <a:gs pos="0">
                <a:schemeClr val="bg2"/>
              </a:gs>
              <a:gs pos="5000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kumimoji="1" lang="en-US" altLang="en-US" sz="1800" i="0"/>
          </a:p>
        </p:txBody>
      </p:sp>
      <p:grpSp>
        <p:nvGrpSpPr>
          <p:cNvPr id="8195" name="Group 3">
            <a:extLst>
              <a:ext uri="{FF2B5EF4-FFF2-40B4-BE49-F238E27FC236}">
                <a16:creationId xmlns:a16="http://schemas.microsoft.com/office/drawing/2014/main" id="{37793108-67DA-46F9-9B71-7BEECFB3A8C5}"/>
              </a:ext>
            </a:extLst>
          </p:cNvPr>
          <p:cNvGrpSpPr>
            <a:grpSpLocks/>
          </p:cNvGrpSpPr>
          <p:nvPr/>
        </p:nvGrpSpPr>
        <p:grpSpPr bwMode="auto">
          <a:xfrm>
            <a:off x="2844800" y="473076"/>
            <a:ext cx="6504517" cy="3490913"/>
            <a:chOff x="1344" y="298"/>
            <a:chExt cx="3073" cy="2199"/>
          </a:xfrm>
        </p:grpSpPr>
        <p:sp>
          <p:nvSpPr>
            <p:cNvPr id="8196" name="Freeform 4">
              <a:extLst>
                <a:ext uri="{FF2B5EF4-FFF2-40B4-BE49-F238E27FC236}">
                  <a16:creationId xmlns:a16="http://schemas.microsoft.com/office/drawing/2014/main" id="{E6CB5062-D48E-4975-A9F0-C0F1D7B83717}"/>
                </a:ext>
              </a:extLst>
            </p:cNvPr>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Lst>
              <a:ahLst/>
              <a:cxnLst>
                <a:cxn ang="0">
                  <a:pos x="T0" y="T1"/>
                </a:cxn>
                <a:cxn ang="0">
                  <a:pos x="T2" y="T3"/>
                </a:cxn>
                <a:cxn ang="0">
                  <a:pos x="T4" y="T5"/>
                </a:cxn>
                <a:cxn ang="0">
                  <a:pos x="T6" y="T7"/>
                </a:cxn>
                <a:cxn ang="0">
                  <a:pos x="T8" y="T9"/>
                </a:cxn>
                <a:cxn ang="0">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197" name="Freeform 5">
              <a:extLst>
                <a:ext uri="{FF2B5EF4-FFF2-40B4-BE49-F238E27FC236}">
                  <a16:creationId xmlns:a16="http://schemas.microsoft.com/office/drawing/2014/main" id="{1125EFA0-2E26-4B7B-BB40-487443F8FEA3}"/>
                </a:ext>
              </a:extLst>
            </p:cNvPr>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Lst>
              <a:ahLst/>
              <a:cxnLst>
                <a:cxn ang="0">
                  <a:pos x="T0" y="T1"/>
                </a:cxn>
                <a:cxn ang="0">
                  <a:pos x="T2" y="T3"/>
                </a:cxn>
                <a:cxn ang="0">
                  <a:pos x="T4" y="T5"/>
                </a:cxn>
                <a:cxn ang="0">
                  <a:pos x="T6" y="T7"/>
                </a:cxn>
                <a:cxn ang="0">
                  <a:pos x="T8" y="T9"/>
                </a:cxn>
                <a:cxn ang="0">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nvGrpSpPr>
            <p:cNvPr id="8198" name="Group 6">
              <a:extLst>
                <a:ext uri="{FF2B5EF4-FFF2-40B4-BE49-F238E27FC236}">
                  <a16:creationId xmlns:a16="http://schemas.microsoft.com/office/drawing/2014/main" id="{0BDCD96F-2DFF-4F1F-93B8-11F6A806DC7A}"/>
                </a:ext>
              </a:extLst>
            </p:cNvPr>
            <p:cNvGrpSpPr>
              <a:grpSpLocks/>
            </p:cNvGrpSpPr>
            <p:nvPr/>
          </p:nvGrpSpPr>
          <p:grpSpPr bwMode="auto">
            <a:xfrm>
              <a:off x="1571" y="298"/>
              <a:ext cx="2632" cy="2199"/>
              <a:chOff x="1571" y="298"/>
              <a:chExt cx="2632" cy="2199"/>
            </a:xfrm>
          </p:grpSpPr>
          <p:sp>
            <p:nvSpPr>
              <p:cNvPr id="8199" name="AutoShape 7" descr="Green marble">
                <a:extLst>
                  <a:ext uri="{FF2B5EF4-FFF2-40B4-BE49-F238E27FC236}">
                    <a16:creationId xmlns:a16="http://schemas.microsoft.com/office/drawing/2014/main" id="{1EBB59E1-0974-4AE6-8B1B-16DDBB44DDD7}"/>
                  </a:ext>
                </a:extLst>
              </p:cNvPr>
              <p:cNvSpPr>
                <a:spLocks noChangeArrowheads="1"/>
              </p:cNvSpPr>
              <p:nvPr/>
            </p:nvSpPr>
            <p:spPr bwMode="auto">
              <a:xfrm rot="10800000" flipH="1">
                <a:off x="1571" y="298"/>
                <a:ext cx="2631" cy="2198"/>
              </a:xfrm>
              <a:prstGeom prst="triangle">
                <a:avLst>
                  <a:gd name="adj" fmla="val 49995"/>
                </a:avLst>
              </a:prstGeom>
              <a:blipFill dpi="0" rotWithShape="0">
                <a:blip r:embed="rId2">
                  <a:alphaModFix amt="70000"/>
                </a:blip>
                <a:srcRect/>
                <a:tile tx="0" ty="0" sx="100000" sy="100000" flip="none" algn="tl"/>
              </a:blipFill>
              <a:ln w="127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200" name="Freeform 8">
                <a:extLst>
                  <a:ext uri="{FF2B5EF4-FFF2-40B4-BE49-F238E27FC236}">
                    <a16:creationId xmlns:a16="http://schemas.microsoft.com/office/drawing/2014/main" id="{27E73A5A-09BE-4BA4-9DA7-C0578C9DD02D}"/>
                  </a:ext>
                </a:extLst>
              </p:cNvPr>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Lst>
                <a:ahLst/>
                <a:cxnLst>
                  <a:cxn ang="0">
                    <a:pos x="T0" y="T1"/>
                  </a:cxn>
                  <a:cxn ang="0">
                    <a:pos x="T2" y="T3"/>
                  </a:cxn>
                  <a:cxn ang="0">
                    <a:pos x="T4" y="T5"/>
                  </a:cxn>
                  <a:cxn ang="0">
                    <a:pos x="T6" y="T7"/>
                  </a:cxn>
                  <a:cxn ang="0">
                    <a:pos x="T8" y="T9"/>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201" name="Freeform 9">
                <a:extLst>
                  <a:ext uri="{FF2B5EF4-FFF2-40B4-BE49-F238E27FC236}">
                    <a16:creationId xmlns:a16="http://schemas.microsoft.com/office/drawing/2014/main" id="{7D0ABAC0-F0AF-4120-8B1C-C31C348D45F4}"/>
                  </a:ext>
                </a:extLst>
              </p:cNvPr>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Lst>
                <a:ahLst/>
                <a:cxnLst>
                  <a:cxn ang="0">
                    <a:pos x="T0" y="T1"/>
                  </a:cxn>
                  <a:cxn ang="0">
                    <a:pos x="T2" y="T3"/>
                  </a:cxn>
                  <a:cxn ang="0">
                    <a:pos x="T4" y="T5"/>
                  </a:cxn>
                  <a:cxn ang="0">
                    <a:pos x="T6" y="T7"/>
                  </a:cxn>
                  <a:cxn ang="0">
                    <a:pos x="T8" y="T9"/>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202" name="Freeform 10">
                <a:extLst>
                  <a:ext uri="{FF2B5EF4-FFF2-40B4-BE49-F238E27FC236}">
                    <a16:creationId xmlns:a16="http://schemas.microsoft.com/office/drawing/2014/main" id="{8CF79253-FC38-433B-BFCC-5E5E929273A3}"/>
                  </a:ext>
                </a:extLst>
              </p:cNvPr>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Lst>
                <a:ahLst/>
                <a:cxnLst>
                  <a:cxn ang="0">
                    <a:pos x="T0" y="T1"/>
                  </a:cxn>
                  <a:cxn ang="0">
                    <a:pos x="T2" y="T3"/>
                  </a:cxn>
                  <a:cxn ang="0">
                    <a:pos x="T4" y="T5"/>
                  </a:cxn>
                  <a:cxn ang="0">
                    <a:pos x="T6" y="T7"/>
                  </a:cxn>
                  <a:cxn ang="0">
                    <a:pos x="T8" y="T9"/>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8203" name="Rectangle 11">
              <a:extLst>
                <a:ext uri="{FF2B5EF4-FFF2-40B4-BE49-F238E27FC236}">
                  <a16:creationId xmlns:a16="http://schemas.microsoft.com/office/drawing/2014/main" id="{7C2FC105-B43A-426B-8EB7-FFBD316F0B5F}"/>
                </a:ext>
              </a:extLst>
            </p:cNvPr>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8204" name="Rectangle 12">
            <a:extLst>
              <a:ext uri="{FF2B5EF4-FFF2-40B4-BE49-F238E27FC236}">
                <a16:creationId xmlns:a16="http://schemas.microsoft.com/office/drawing/2014/main" id="{26C750BB-C158-4023-8218-F05D6DAF1805}"/>
              </a:ext>
            </a:extLst>
          </p:cNvPr>
          <p:cNvSpPr>
            <a:spLocks noGrp="1" noChangeArrowheads="1"/>
          </p:cNvSpPr>
          <p:nvPr>
            <p:ph type="ctrTitle" sz="quarter"/>
          </p:nvPr>
        </p:nvSpPr>
        <p:spPr>
          <a:xfrm>
            <a:off x="914400" y="3886200"/>
            <a:ext cx="10363200" cy="1143000"/>
          </a:xfrm>
        </p:spPr>
        <p:txBody>
          <a:bodyPr/>
          <a:lstStyle>
            <a:lvl1pPr algn="ctr">
              <a:defRPr sz="5400">
                <a:latin typeface="Agency FB" panose="020B0503020202020204" pitchFamily="34" charset="0"/>
              </a:defRPr>
            </a:lvl1pPr>
          </a:lstStyle>
          <a:p>
            <a:pPr lvl="0"/>
            <a:r>
              <a:rPr lang="en-US" altLang="en-US" noProof="0"/>
              <a:t>Click to edit Master title style</a:t>
            </a:r>
          </a:p>
        </p:txBody>
      </p:sp>
      <p:sp>
        <p:nvSpPr>
          <p:cNvPr id="8205" name="Rectangle 13">
            <a:extLst>
              <a:ext uri="{FF2B5EF4-FFF2-40B4-BE49-F238E27FC236}">
                <a16:creationId xmlns:a16="http://schemas.microsoft.com/office/drawing/2014/main" id="{6CE5FC43-E41F-44B2-983E-A8D3A4404121}"/>
              </a:ext>
            </a:extLst>
          </p:cNvPr>
          <p:cNvSpPr>
            <a:spLocks noGrp="1" noChangeArrowheads="1"/>
          </p:cNvSpPr>
          <p:nvPr>
            <p:ph type="subTitle" sz="quarter" idx="1"/>
          </p:nvPr>
        </p:nvSpPr>
        <p:spPr>
          <a:xfrm>
            <a:off x="1828800" y="5410200"/>
            <a:ext cx="8534400" cy="12954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206" name="Rectangle 14">
            <a:extLst>
              <a:ext uri="{FF2B5EF4-FFF2-40B4-BE49-F238E27FC236}">
                <a16:creationId xmlns:a16="http://schemas.microsoft.com/office/drawing/2014/main" id="{D4E344A0-6604-49BE-B2E2-23BC0BDE7E16}"/>
              </a:ext>
            </a:extLst>
          </p:cNvPr>
          <p:cNvSpPr>
            <a:spLocks noGrp="1" noChangeArrowheads="1"/>
          </p:cNvSpPr>
          <p:nvPr>
            <p:ph type="dt" sz="quarter" idx="2"/>
          </p:nvPr>
        </p:nvSpPr>
        <p:spPr>
          <a:xfrm>
            <a:off x="914400" y="0"/>
            <a:ext cx="2540000" cy="457200"/>
          </a:xfrm>
        </p:spPr>
        <p:txBody>
          <a:bodyPr/>
          <a:lstStyle>
            <a:lvl1pPr>
              <a:defRPr/>
            </a:lvl1pPr>
          </a:lstStyle>
          <a:p>
            <a:endParaRPr lang="en-US" altLang="en-US"/>
          </a:p>
        </p:txBody>
      </p:sp>
      <p:sp>
        <p:nvSpPr>
          <p:cNvPr id="8207" name="Rectangle 15">
            <a:extLst>
              <a:ext uri="{FF2B5EF4-FFF2-40B4-BE49-F238E27FC236}">
                <a16:creationId xmlns:a16="http://schemas.microsoft.com/office/drawing/2014/main" id="{1BF63C77-03C9-429D-9170-9A39164E5C4E}"/>
              </a:ext>
            </a:extLst>
          </p:cNvPr>
          <p:cNvSpPr>
            <a:spLocks noGrp="1" noChangeArrowheads="1"/>
          </p:cNvSpPr>
          <p:nvPr>
            <p:ph type="ftr" sz="quarter" idx="3"/>
          </p:nvPr>
        </p:nvSpPr>
        <p:spPr>
          <a:xfrm>
            <a:off x="4165600" y="0"/>
            <a:ext cx="3860800" cy="457200"/>
          </a:xfrm>
        </p:spPr>
        <p:txBody>
          <a:bodyPr/>
          <a:lstStyle>
            <a:lvl1pPr>
              <a:defRPr/>
            </a:lvl1pPr>
          </a:lstStyle>
          <a:p>
            <a:endParaRPr lang="en-US" altLang="en-US"/>
          </a:p>
        </p:txBody>
      </p:sp>
      <p:sp>
        <p:nvSpPr>
          <p:cNvPr id="8208" name="Rectangle 16">
            <a:extLst>
              <a:ext uri="{FF2B5EF4-FFF2-40B4-BE49-F238E27FC236}">
                <a16:creationId xmlns:a16="http://schemas.microsoft.com/office/drawing/2014/main" id="{367782A4-DB08-42BF-A12E-4E93B3C18C22}"/>
              </a:ext>
            </a:extLst>
          </p:cNvPr>
          <p:cNvSpPr>
            <a:spLocks noGrp="1" noChangeArrowheads="1"/>
          </p:cNvSpPr>
          <p:nvPr>
            <p:ph type="sldNum" sz="quarter" idx="4"/>
          </p:nvPr>
        </p:nvSpPr>
        <p:spPr>
          <a:xfrm>
            <a:off x="8737600" y="0"/>
            <a:ext cx="2540000" cy="457200"/>
          </a:xfrm>
        </p:spPr>
        <p:txBody>
          <a:bodyPr/>
          <a:lstStyle>
            <a:lvl1pPr>
              <a:defRPr/>
            </a:lvl1pPr>
          </a:lstStyle>
          <a:p>
            <a:fld id="{BA43EB8B-031D-4C5D-94F2-C1E5026D6BD8}" type="slidenum">
              <a:rPr lang="en-US" altLang="en-US"/>
              <a:pPr/>
              <a:t>‹#›</a:t>
            </a:fld>
            <a:endParaRPr lang="en-US" altLang="en-US"/>
          </a:p>
        </p:txBody>
      </p:sp>
    </p:spTree>
    <p:extLst>
      <p:ext uri="{BB962C8B-B14F-4D97-AF65-F5344CB8AC3E}">
        <p14:creationId xmlns:p14="http://schemas.microsoft.com/office/powerpoint/2010/main" val="3460974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33737" y="475358"/>
            <a:ext cx="10939780" cy="46743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2" name="TextBox 1">
            <a:extLst>
              <a:ext uri="{FF2B5EF4-FFF2-40B4-BE49-F238E27FC236}">
                <a16:creationId xmlns:a16="http://schemas.microsoft.com/office/drawing/2014/main" id="{36ED531E-8352-4F92-ABA4-720108125F76}"/>
              </a:ext>
            </a:extLst>
          </p:cNvPr>
          <p:cNvSpPr txBox="1"/>
          <p:nvPr/>
        </p:nvSpPr>
        <p:spPr>
          <a:xfrm>
            <a:off x="633736" y="6136421"/>
            <a:ext cx="4305474" cy="420564"/>
          </a:xfrm>
          <a:prstGeom prst="rect">
            <a:avLst/>
          </a:prstGeom>
          <a:noFill/>
        </p:spPr>
        <p:txBody>
          <a:bodyPr wrap="none" rtlCol="0">
            <a:spAutoFit/>
          </a:bodyPr>
          <a:lstStyle/>
          <a:p>
            <a:pPr algn="l"/>
            <a:r>
              <a:rPr lang="en-US" sz="2133" spc="400" dirty="0"/>
              <a:t>SHADOWS OF THE CHRIST</a:t>
            </a:r>
          </a:p>
        </p:txBody>
      </p:sp>
    </p:spTree>
    <p:extLst>
      <p:ext uri="{BB962C8B-B14F-4D97-AF65-F5344CB8AC3E}">
        <p14:creationId xmlns:p14="http://schemas.microsoft.com/office/powerpoint/2010/main" val="42828602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33737" y="475358"/>
            <a:ext cx="10939780" cy="46743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762462" y="5248722"/>
            <a:ext cx="4099485" cy="830183"/>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85740548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736" y="475359"/>
            <a:ext cx="10939779" cy="478326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633736" y="5516110"/>
            <a:ext cx="10939779" cy="861581"/>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58114421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736" y="475359"/>
            <a:ext cx="10939779" cy="5902332"/>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6916737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A5DF5-57C7-4E2D-8273-EBE61CADDF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0DC13-5016-4BE9-A4E9-831AC95ABC40}"/>
              </a:ext>
            </a:extLst>
          </p:cNvPr>
          <p:cNvSpPr>
            <a:spLocks noGrp="1"/>
          </p:cNvSpPr>
          <p:nvPr>
            <p:ph idx="1"/>
          </p:nvPr>
        </p:nvSpPr>
        <p:spPr>
          <a:xfrm>
            <a:off x="2286000" y="1905000"/>
            <a:ext cx="9906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05E3C-2EBC-4ED2-99B4-5C66304B84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EAE3DE-B5E8-4E68-8EDE-4516801349B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8E09D7-0515-47E4-875A-1E52862015B3}"/>
              </a:ext>
            </a:extLst>
          </p:cNvPr>
          <p:cNvSpPr>
            <a:spLocks noGrp="1"/>
          </p:cNvSpPr>
          <p:nvPr>
            <p:ph type="sldNum" sz="quarter" idx="12"/>
          </p:nvPr>
        </p:nvSpPr>
        <p:spPr/>
        <p:txBody>
          <a:bodyPr/>
          <a:lstStyle>
            <a:lvl1pPr>
              <a:defRPr/>
            </a:lvl1pPr>
          </a:lstStyle>
          <a:p>
            <a:fld id="{369F8D34-5DD6-49C2-946C-3BE126DFA6E2}" type="slidenum">
              <a:rPr lang="en-US" altLang="en-US"/>
              <a:pPr/>
              <a:t>‹#›</a:t>
            </a:fld>
            <a:endParaRPr lang="en-US" altLang="en-US"/>
          </a:p>
        </p:txBody>
      </p:sp>
    </p:spTree>
    <p:extLst>
      <p:ext uri="{BB962C8B-B14F-4D97-AF65-F5344CB8AC3E}">
        <p14:creationId xmlns:p14="http://schemas.microsoft.com/office/powerpoint/2010/main" val="705576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3367" y="5113475"/>
            <a:ext cx="2334684" cy="520700"/>
          </a:xfrm>
        </p:spPr>
        <p:txBody>
          <a:bodyPr>
            <a:normAutofit/>
          </a:bodyPr>
          <a:lstStyle>
            <a:lvl1pPr>
              <a:defRPr sz="2133">
                <a:solidFill>
                  <a:srgbClr val="E8E0B8"/>
                </a:solidFill>
              </a:defRPr>
            </a:lvl1pPr>
          </a:lstStyle>
          <a:p>
            <a:pPr lvl="0"/>
            <a:r>
              <a:rPr lang="en-US" dirty="0"/>
              <a:t>Add Your Subtitle</a:t>
            </a:r>
          </a:p>
        </p:txBody>
      </p:sp>
    </p:spTree>
    <p:extLst>
      <p:ext uri="{BB962C8B-B14F-4D97-AF65-F5344CB8AC3E}">
        <p14:creationId xmlns:p14="http://schemas.microsoft.com/office/powerpoint/2010/main" val="3051626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687" y="1612323"/>
            <a:ext cx="3647539" cy="3203395"/>
          </a:xfrm>
        </p:spPr>
        <p:txBody>
          <a:bodyPr/>
          <a:lstStyle>
            <a:lvl1pPr>
              <a:defRPr>
                <a:solidFill>
                  <a:srgbClr val="E8E0B8"/>
                </a:solidFill>
              </a:defRPr>
            </a:lvl1pPr>
          </a:lstStyle>
          <a:p>
            <a:r>
              <a:rPr lang="en-US" dirty="0"/>
              <a:t>Add Your Title</a:t>
            </a:r>
          </a:p>
        </p:txBody>
      </p:sp>
      <p:sp>
        <p:nvSpPr>
          <p:cNvPr id="3" name="Text Placeholder 3"/>
          <p:cNvSpPr>
            <a:spLocks noGrp="1"/>
          </p:cNvSpPr>
          <p:nvPr>
            <p:ph type="body" sz="quarter" idx="11" hasCustomPrompt="1"/>
          </p:nvPr>
        </p:nvSpPr>
        <p:spPr>
          <a:xfrm>
            <a:off x="4923367" y="5113475"/>
            <a:ext cx="2334684" cy="520700"/>
          </a:xfrm>
        </p:spPr>
        <p:txBody>
          <a:bodyPr>
            <a:normAutofit/>
          </a:bodyPr>
          <a:lstStyle>
            <a:lvl1pPr>
              <a:defRPr sz="2133">
                <a:solidFill>
                  <a:srgbClr val="E8E0B8"/>
                </a:solidFill>
              </a:defRPr>
            </a:lvl1pPr>
          </a:lstStyle>
          <a:p>
            <a:pPr lvl="0"/>
            <a:r>
              <a:rPr lang="en-US" dirty="0"/>
              <a:t>Add Your Subtitle</a:t>
            </a:r>
          </a:p>
        </p:txBody>
      </p:sp>
    </p:spTree>
    <p:extLst>
      <p:ext uri="{BB962C8B-B14F-4D97-AF65-F5344CB8AC3E}">
        <p14:creationId xmlns:p14="http://schemas.microsoft.com/office/powerpoint/2010/main" val="3410696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3430804" y="318849"/>
            <a:ext cx="7697317" cy="62340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538840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3718" y="671165"/>
            <a:ext cx="1983620" cy="1648504"/>
          </a:xfrm>
        </p:spPr>
        <p:txBody>
          <a:bodyPr>
            <a:normAutofit/>
          </a:bodyPr>
          <a:lstStyle>
            <a:lvl1pPr>
              <a:defRPr sz="2133">
                <a:solidFill>
                  <a:srgbClr val="E8E0B8"/>
                </a:solidFill>
              </a:defRPr>
            </a:lvl1pPr>
          </a:lstStyle>
          <a:p>
            <a:r>
              <a:rPr lang="en-US" dirty="0"/>
              <a:t>Add Your Title</a:t>
            </a:r>
          </a:p>
        </p:txBody>
      </p:sp>
      <p:sp>
        <p:nvSpPr>
          <p:cNvPr id="5" name="Text Placeholder 6"/>
          <p:cNvSpPr>
            <a:spLocks noGrp="1"/>
          </p:cNvSpPr>
          <p:nvPr>
            <p:ph type="body" sz="quarter" idx="11" hasCustomPrompt="1"/>
          </p:nvPr>
        </p:nvSpPr>
        <p:spPr>
          <a:xfrm>
            <a:off x="3430804" y="318849"/>
            <a:ext cx="7697317" cy="62340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528562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111265" y="561830"/>
            <a:ext cx="9471135"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2111627" y="5361518"/>
            <a:ext cx="9470772"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8919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A5DF5-57C7-4E2D-8273-EBE61CADDF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0DC13-5016-4BE9-A4E9-831AC95ABC40}"/>
              </a:ext>
            </a:extLst>
          </p:cNvPr>
          <p:cNvSpPr>
            <a:spLocks noGrp="1"/>
          </p:cNvSpPr>
          <p:nvPr>
            <p:ph idx="1"/>
          </p:nvPr>
        </p:nvSpPr>
        <p:spPr>
          <a:xfrm>
            <a:off x="2286000" y="1905000"/>
            <a:ext cx="9906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05E3C-2EBC-4ED2-99B4-5C66304B84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EAE3DE-B5E8-4E68-8EDE-4516801349B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8E09D7-0515-47E4-875A-1E52862015B3}"/>
              </a:ext>
            </a:extLst>
          </p:cNvPr>
          <p:cNvSpPr>
            <a:spLocks noGrp="1"/>
          </p:cNvSpPr>
          <p:nvPr>
            <p:ph type="sldNum" sz="quarter" idx="12"/>
          </p:nvPr>
        </p:nvSpPr>
        <p:spPr/>
        <p:txBody>
          <a:bodyPr/>
          <a:lstStyle>
            <a:lvl1pPr>
              <a:defRPr/>
            </a:lvl1pPr>
          </a:lstStyle>
          <a:p>
            <a:fld id="{369F8D34-5DD6-49C2-946C-3BE126DFA6E2}" type="slidenum">
              <a:rPr lang="en-US" altLang="en-US"/>
              <a:pPr/>
              <a:t>‹#›</a:t>
            </a:fld>
            <a:endParaRPr lang="en-US" altLang="en-US"/>
          </a:p>
        </p:txBody>
      </p:sp>
    </p:spTree>
    <p:extLst>
      <p:ext uri="{BB962C8B-B14F-4D97-AF65-F5344CB8AC3E}">
        <p14:creationId xmlns:p14="http://schemas.microsoft.com/office/powerpoint/2010/main" val="3898303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078276" y="561829"/>
            <a:ext cx="9504123"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4036489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684310" y="3886232"/>
            <a:ext cx="2646828" cy="396907"/>
          </a:xfrm>
        </p:spPr>
        <p:txBody>
          <a:bodyPr>
            <a:normAutofit/>
          </a:bodyPr>
          <a:lstStyle>
            <a:lvl1pPr>
              <a:defRPr sz="2133">
                <a:solidFill>
                  <a:schemeClr val="accent6"/>
                </a:solidFill>
              </a:defRPr>
            </a:lvl1pPr>
          </a:lstStyle>
          <a:p>
            <a:pPr lvl="0"/>
            <a:r>
              <a:rPr lang="en-US" dirty="0"/>
              <a:t>Add Your Subtitle</a:t>
            </a:r>
          </a:p>
        </p:txBody>
      </p:sp>
    </p:spTree>
    <p:extLst>
      <p:ext uri="{BB962C8B-B14F-4D97-AF65-F5344CB8AC3E}">
        <p14:creationId xmlns:p14="http://schemas.microsoft.com/office/powerpoint/2010/main" val="289300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684310" y="3886232"/>
            <a:ext cx="2646828" cy="396907"/>
          </a:xfrm>
        </p:spPr>
        <p:txBody>
          <a:bodyPr>
            <a:normAutofit/>
          </a:bodyPr>
          <a:lstStyle>
            <a:lvl1pPr>
              <a:defRPr sz="2133">
                <a:solidFill>
                  <a:schemeClr val="accent3"/>
                </a:solidFill>
              </a:defRPr>
            </a:lvl1pPr>
          </a:lstStyle>
          <a:p>
            <a:pPr lvl="0"/>
            <a:r>
              <a:rPr lang="en-US" dirty="0"/>
              <a:t>Add Your Subtitle</a:t>
            </a:r>
          </a:p>
        </p:txBody>
      </p:sp>
      <p:sp>
        <p:nvSpPr>
          <p:cNvPr id="5" name="Title 1"/>
          <p:cNvSpPr>
            <a:spLocks noGrp="1"/>
          </p:cNvSpPr>
          <p:nvPr>
            <p:ph type="title" hasCustomPrompt="1"/>
          </p:nvPr>
        </p:nvSpPr>
        <p:spPr>
          <a:xfrm>
            <a:off x="2390589" y="1533963"/>
            <a:ext cx="7490511" cy="2141568"/>
          </a:xfrm>
        </p:spPr>
        <p:txBody>
          <a:bodyPr/>
          <a:lstStyle>
            <a:lvl1pPr>
              <a:defRPr>
                <a:solidFill>
                  <a:schemeClr val="accent3"/>
                </a:solidFill>
              </a:defRPr>
            </a:lvl1pPr>
          </a:lstStyle>
          <a:p>
            <a:r>
              <a:rPr lang="en-US" dirty="0"/>
              <a:t>Add Your Title</a:t>
            </a:r>
          </a:p>
        </p:txBody>
      </p:sp>
    </p:spTree>
    <p:extLst>
      <p:ext uri="{BB962C8B-B14F-4D97-AF65-F5344CB8AC3E}">
        <p14:creationId xmlns:p14="http://schemas.microsoft.com/office/powerpoint/2010/main" val="2513735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58196" y="1528269"/>
            <a:ext cx="11215843" cy="5075731"/>
          </a:xfrm>
        </p:spPr>
        <p:txBody>
          <a:bodyPr anchor="ctr"/>
          <a:lstStyle>
            <a:lvl1pPr algn="ctr">
              <a:defRPr baseline="0">
                <a:solidFill>
                  <a:schemeClr val="accent6"/>
                </a:solidFill>
              </a:defRPr>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621719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58196" y="1528269"/>
            <a:ext cx="11215843" cy="5075731"/>
          </a:xfrm>
        </p:spPr>
        <p:txBody>
          <a:bodyPr anchor="ctr"/>
          <a:lstStyle>
            <a:lvl1pPr algn="ctr">
              <a:defRPr baseline="0">
                <a:solidFill>
                  <a:schemeClr val="accent6"/>
                </a:solidFill>
              </a:defRPr>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216419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58196" y="1528269"/>
            <a:ext cx="11215843" cy="5075731"/>
          </a:xfrm>
        </p:spPr>
        <p:txBody>
          <a:bodyPr anchor="ctr"/>
          <a:lstStyle>
            <a:lvl1pPr algn="ctr">
              <a:defRPr baseline="0">
                <a:solidFill>
                  <a:schemeClr val="accent6"/>
                </a:solidFill>
              </a:defRPr>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193492" y="169335"/>
            <a:ext cx="3775137" cy="1045883"/>
          </a:xfrm>
        </p:spPr>
        <p:txBody>
          <a:bodyPr>
            <a:normAutofit/>
          </a:bodyPr>
          <a:lstStyle>
            <a:lvl1pPr>
              <a:defRPr sz="2133">
                <a:solidFill>
                  <a:schemeClr val="accent6"/>
                </a:solidFill>
              </a:defRPr>
            </a:lvl1pPr>
          </a:lstStyle>
          <a:p>
            <a:r>
              <a:rPr lang="en-US" dirty="0"/>
              <a:t>Add Your Title</a:t>
            </a:r>
          </a:p>
        </p:txBody>
      </p:sp>
    </p:spTree>
    <p:extLst>
      <p:ext uri="{BB962C8B-B14F-4D97-AF65-F5344CB8AC3E}">
        <p14:creationId xmlns:p14="http://schemas.microsoft.com/office/powerpoint/2010/main" val="678987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18355" y="561830"/>
            <a:ext cx="11335371"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418355" y="5361518"/>
            <a:ext cx="11335371"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978885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08392" y="338666"/>
            <a:ext cx="11345333" cy="6245412"/>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93711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756025" y="3030979"/>
            <a:ext cx="4651231" cy="367677"/>
          </a:xfrm>
        </p:spPr>
        <p:txBody>
          <a:bodyPr>
            <a:normAutofit/>
          </a:bodyPr>
          <a:lstStyle>
            <a:lvl1pPr>
              <a:defRPr sz="2133">
                <a:latin typeface="Cinzel Decorative" panose="00000500000000000000" pitchFamily="2" charset="0"/>
              </a:defRPr>
            </a:lvl1pPr>
          </a:lstStyle>
          <a:p>
            <a:pPr lvl="0"/>
            <a:r>
              <a:rPr lang="en-US" dirty="0"/>
              <a:t>Add Your Subtitle</a:t>
            </a:r>
          </a:p>
        </p:txBody>
      </p:sp>
    </p:spTree>
    <p:extLst>
      <p:ext uri="{BB962C8B-B14F-4D97-AF65-F5344CB8AC3E}">
        <p14:creationId xmlns:p14="http://schemas.microsoft.com/office/powerpoint/2010/main" val="1253585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756025" y="3030979"/>
            <a:ext cx="4651231" cy="367677"/>
          </a:xfrm>
        </p:spPr>
        <p:txBody>
          <a:bodyPr>
            <a:normAutofit/>
          </a:bodyPr>
          <a:lstStyle>
            <a:lvl1pPr>
              <a:defRPr sz="2133">
                <a:latin typeface="Cinzel" panose="00000500000000000000" pitchFamily="2" charset="0"/>
              </a:defRPr>
            </a:lvl1pPr>
          </a:lstStyle>
          <a:p>
            <a:pPr lvl="0"/>
            <a:r>
              <a:rPr lang="en-US" dirty="0"/>
              <a:t>Add Your Subtitle</a:t>
            </a:r>
          </a:p>
        </p:txBody>
      </p:sp>
      <p:sp>
        <p:nvSpPr>
          <p:cNvPr id="5" name="Title 1"/>
          <p:cNvSpPr>
            <a:spLocks noGrp="1"/>
          </p:cNvSpPr>
          <p:nvPr>
            <p:ph type="title" hasCustomPrompt="1"/>
          </p:nvPr>
        </p:nvSpPr>
        <p:spPr>
          <a:xfrm>
            <a:off x="2381818" y="404439"/>
            <a:ext cx="7280605" cy="2496852"/>
          </a:xfrm>
        </p:spPr>
        <p:txBody>
          <a:bodyPr/>
          <a:lstStyle/>
          <a:p>
            <a:r>
              <a:rPr lang="en-US" dirty="0"/>
              <a:t>Add Your Title</a:t>
            </a:r>
          </a:p>
        </p:txBody>
      </p:sp>
    </p:spTree>
    <p:extLst>
      <p:ext uri="{BB962C8B-B14F-4D97-AF65-F5344CB8AC3E}">
        <p14:creationId xmlns:p14="http://schemas.microsoft.com/office/powerpoint/2010/main" val="65319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3CB0-3803-4CBC-BE17-46DBB904A4A8}"/>
              </a:ext>
            </a:extLst>
          </p:cNvPr>
          <p:cNvSpPr>
            <a:spLocks noGrp="1"/>
          </p:cNvSpPr>
          <p:nvPr>
            <p:ph type="title"/>
          </p:nvPr>
        </p:nvSpPr>
        <p:spPr>
          <a:xfrm>
            <a:off x="2362199" y="1709739"/>
            <a:ext cx="8985251"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3368EA26-B607-44A6-9A4D-F51D9A8A69BE}"/>
              </a:ext>
            </a:extLst>
          </p:cNvPr>
          <p:cNvSpPr>
            <a:spLocks noGrp="1"/>
          </p:cNvSpPr>
          <p:nvPr>
            <p:ph type="body" idx="1"/>
          </p:nvPr>
        </p:nvSpPr>
        <p:spPr>
          <a:xfrm>
            <a:off x="2362199" y="4589464"/>
            <a:ext cx="898525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Date Placeholder 3">
            <a:extLst>
              <a:ext uri="{FF2B5EF4-FFF2-40B4-BE49-F238E27FC236}">
                <a16:creationId xmlns:a16="http://schemas.microsoft.com/office/drawing/2014/main" id="{FF67CDB8-2E0F-4487-ACC4-9A0EDE2E41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CB8FDA5-BF97-47A4-874D-590E440E3B4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3433858-B9F7-40C8-B6E2-8F09F87FF853}"/>
              </a:ext>
            </a:extLst>
          </p:cNvPr>
          <p:cNvSpPr>
            <a:spLocks noGrp="1"/>
          </p:cNvSpPr>
          <p:nvPr>
            <p:ph type="sldNum" sz="quarter" idx="12"/>
          </p:nvPr>
        </p:nvSpPr>
        <p:spPr/>
        <p:txBody>
          <a:bodyPr/>
          <a:lstStyle>
            <a:lvl1pPr>
              <a:defRPr/>
            </a:lvl1pPr>
          </a:lstStyle>
          <a:p>
            <a:fld id="{93F5CA20-1457-4901-95C2-CFA285B7943A}" type="slidenum">
              <a:rPr lang="en-US" altLang="en-US"/>
              <a:pPr/>
              <a:t>‹#›</a:t>
            </a:fld>
            <a:endParaRPr lang="en-US" altLang="en-US"/>
          </a:p>
        </p:txBody>
      </p:sp>
    </p:spTree>
    <p:extLst>
      <p:ext uri="{BB962C8B-B14F-4D97-AF65-F5344CB8AC3E}">
        <p14:creationId xmlns:p14="http://schemas.microsoft.com/office/powerpoint/2010/main" val="223189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281023" y="268048"/>
            <a:ext cx="11524659" cy="4610857"/>
          </a:xfrm>
        </p:spPr>
        <p:txBody>
          <a:bodyPr anchor="ctr"/>
          <a:lstStyle>
            <a:lvl1pPr algn="ctr">
              <a:defRPr baseline="0">
                <a:latin typeface="Cinzel" panose="00000500000000000000" pitchFamily="2" charset="0"/>
              </a:defRPr>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712116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20598" y="4938114"/>
            <a:ext cx="3800141" cy="1437287"/>
          </a:xfrm>
        </p:spPr>
        <p:txBody>
          <a:bodyPr>
            <a:normAutofit/>
          </a:bodyPr>
          <a:lstStyle>
            <a:lvl1pPr>
              <a:defRPr sz="2133"/>
            </a:lvl1pPr>
          </a:lstStyle>
          <a:p>
            <a:r>
              <a:rPr lang="en-US" dirty="0"/>
              <a:t>Add Your Title</a:t>
            </a:r>
          </a:p>
        </p:txBody>
      </p:sp>
      <p:sp>
        <p:nvSpPr>
          <p:cNvPr id="6" name="Text Placeholder 6"/>
          <p:cNvSpPr>
            <a:spLocks noGrp="1"/>
          </p:cNvSpPr>
          <p:nvPr>
            <p:ph type="body" sz="quarter" idx="10" hasCustomPrompt="1"/>
          </p:nvPr>
        </p:nvSpPr>
        <p:spPr>
          <a:xfrm>
            <a:off x="281023" y="268048"/>
            <a:ext cx="11524659" cy="4610857"/>
          </a:xfrm>
        </p:spPr>
        <p:txBody>
          <a:bodyPr anchor="ctr"/>
          <a:lstStyle>
            <a:lvl1pPr algn="ctr">
              <a:defRPr baseline="0">
                <a:latin typeface="Cinzel" panose="00000500000000000000" pitchFamily="2" charset="0"/>
              </a:defRPr>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693283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atin typeface="Cinzel" panose="00000500000000000000" pitchFamily="2" charset="0"/>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atin typeface="Cinzel Decorative" panose="00000500000000000000" pitchFamily="2" charset="0"/>
              </a:defRPr>
            </a:lvl1pPr>
          </a:lstStyle>
          <a:p>
            <a:pPr lvl="0"/>
            <a:r>
              <a:rPr lang="en-US" dirty="0"/>
              <a:t>Add Verse Here</a:t>
            </a:r>
          </a:p>
        </p:txBody>
      </p:sp>
    </p:spTree>
    <p:extLst>
      <p:ext uri="{BB962C8B-B14F-4D97-AF65-F5344CB8AC3E}">
        <p14:creationId xmlns:p14="http://schemas.microsoft.com/office/powerpoint/2010/main" val="2069010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atin typeface="Cinzel" panose="00000500000000000000" pitchFamily="2" charset="0"/>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989051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1D00D-016F-4F5C-93CB-A16C5E4424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6650D-5CBA-4AEA-8ACD-A18C90DF0969}"/>
              </a:ext>
            </a:extLst>
          </p:cNvPr>
          <p:cNvSpPr>
            <a:spLocks noGrp="1"/>
          </p:cNvSpPr>
          <p:nvPr>
            <p:ph sz="half" idx="1"/>
          </p:nvPr>
        </p:nvSpPr>
        <p:spPr>
          <a:xfrm>
            <a:off x="2362200" y="1905000"/>
            <a:ext cx="4648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A74989D-A247-40FC-94FE-2C2FCC5AD80B}"/>
              </a:ext>
            </a:extLst>
          </p:cNvPr>
          <p:cNvSpPr>
            <a:spLocks noGrp="1"/>
          </p:cNvSpPr>
          <p:nvPr>
            <p:ph sz="half" idx="2"/>
          </p:nvPr>
        </p:nvSpPr>
        <p:spPr>
          <a:xfrm>
            <a:off x="7213600" y="1905000"/>
            <a:ext cx="47498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5DF0AC5B-7F2C-40F6-B597-D8BD59E116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8C8B648-6526-40B1-BDD2-E7DB0787CBD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9EB7AC1-03F3-45B5-A690-2DD498AF31F3}"/>
              </a:ext>
            </a:extLst>
          </p:cNvPr>
          <p:cNvSpPr>
            <a:spLocks noGrp="1"/>
          </p:cNvSpPr>
          <p:nvPr>
            <p:ph type="sldNum" sz="quarter" idx="12"/>
          </p:nvPr>
        </p:nvSpPr>
        <p:spPr/>
        <p:txBody>
          <a:bodyPr/>
          <a:lstStyle>
            <a:lvl1pPr>
              <a:defRPr/>
            </a:lvl1pPr>
          </a:lstStyle>
          <a:p>
            <a:fld id="{018036BE-267E-4143-B2D5-2C0D8D63445B}" type="slidenum">
              <a:rPr lang="en-US" altLang="en-US"/>
              <a:pPr/>
              <a:t>‹#›</a:t>
            </a:fld>
            <a:endParaRPr lang="en-US" altLang="en-US"/>
          </a:p>
        </p:txBody>
      </p:sp>
    </p:spTree>
    <p:extLst>
      <p:ext uri="{BB962C8B-B14F-4D97-AF65-F5344CB8AC3E}">
        <p14:creationId xmlns:p14="http://schemas.microsoft.com/office/powerpoint/2010/main" val="2297846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B1EF-FF82-4D5B-9D14-5AB347B44C8B}"/>
              </a:ext>
            </a:extLst>
          </p:cNvPr>
          <p:cNvSpPr>
            <a:spLocks noGrp="1"/>
          </p:cNvSpPr>
          <p:nvPr>
            <p:ph type="title"/>
          </p:nvPr>
        </p:nvSpPr>
        <p:spPr>
          <a:xfrm>
            <a:off x="2362199" y="365126"/>
            <a:ext cx="8993717"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A4C9BFB8-4632-443B-AEF5-290057E772C8}"/>
              </a:ext>
            </a:extLst>
          </p:cNvPr>
          <p:cNvSpPr>
            <a:spLocks noGrp="1"/>
          </p:cNvSpPr>
          <p:nvPr>
            <p:ph type="body" idx="1"/>
          </p:nvPr>
        </p:nvSpPr>
        <p:spPr>
          <a:xfrm>
            <a:off x="2362199" y="1693045"/>
            <a:ext cx="426307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8D58597-7062-4B1D-82A4-890C8190FD89}"/>
              </a:ext>
            </a:extLst>
          </p:cNvPr>
          <p:cNvSpPr>
            <a:spLocks noGrp="1"/>
          </p:cNvSpPr>
          <p:nvPr>
            <p:ph sz="half" idx="2"/>
          </p:nvPr>
        </p:nvSpPr>
        <p:spPr>
          <a:xfrm>
            <a:off x="2362199" y="2516957"/>
            <a:ext cx="426307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E97156-0188-49FA-8BCB-F6A8DF368536}"/>
              </a:ext>
            </a:extLst>
          </p:cNvPr>
          <p:cNvSpPr>
            <a:spLocks noGrp="1"/>
          </p:cNvSpPr>
          <p:nvPr>
            <p:ph type="body" sz="quarter" idx="3"/>
          </p:nvPr>
        </p:nvSpPr>
        <p:spPr>
          <a:xfrm>
            <a:off x="7071852" y="1689903"/>
            <a:ext cx="428406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0243049-BEA6-4DE7-8CF6-0D1E4221566F}"/>
              </a:ext>
            </a:extLst>
          </p:cNvPr>
          <p:cNvSpPr>
            <a:spLocks noGrp="1"/>
          </p:cNvSpPr>
          <p:nvPr>
            <p:ph sz="quarter" idx="4"/>
          </p:nvPr>
        </p:nvSpPr>
        <p:spPr>
          <a:xfrm>
            <a:off x="7071852" y="2513815"/>
            <a:ext cx="428406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D7FC48-F23F-4526-A8F5-0D98E63ECCF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1B62087-3884-43D2-8A46-202A534632E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769A5D3-B5D7-4498-8033-B082D5736D68}"/>
              </a:ext>
            </a:extLst>
          </p:cNvPr>
          <p:cNvSpPr>
            <a:spLocks noGrp="1"/>
          </p:cNvSpPr>
          <p:nvPr>
            <p:ph type="sldNum" sz="quarter" idx="12"/>
          </p:nvPr>
        </p:nvSpPr>
        <p:spPr/>
        <p:txBody>
          <a:bodyPr/>
          <a:lstStyle>
            <a:lvl1pPr>
              <a:defRPr/>
            </a:lvl1pPr>
          </a:lstStyle>
          <a:p>
            <a:fld id="{5FCDA454-8CCE-401F-8A8E-D67B51C8339C}" type="slidenum">
              <a:rPr lang="en-US" altLang="en-US"/>
              <a:pPr/>
              <a:t>‹#›</a:t>
            </a:fld>
            <a:endParaRPr lang="en-US" altLang="en-US"/>
          </a:p>
        </p:txBody>
      </p:sp>
    </p:spTree>
    <p:extLst>
      <p:ext uri="{BB962C8B-B14F-4D97-AF65-F5344CB8AC3E}">
        <p14:creationId xmlns:p14="http://schemas.microsoft.com/office/powerpoint/2010/main" val="39455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01F9-84AE-4C9B-9EFA-DA3FA993AF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AAA53-7652-4A20-B7D8-31EE7749599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8179CE0-2AB3-4F7C-B26D-85806A1508D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2D38881-3BBD-4D27-A11D-E1C66B47EEE1}"/>
              </a:ext>
            </a:extLst>
          </p:cNvPr>
          <p:cNvSpPr>
            <a:spLocks noGrp="1"/>
          </p:cNvSpPr>
          <p:nvPr>
            <p:ph type="sldNum" sz="quarter" idx="12"/>
          </p:nvPr>
        </p:nvSpPr>
        <p:spPr/>
        <p:txBody>
          <a:bodyPr/>
          <a:lstStyle>
            <a:lvl1pPr>
              <a:defRPr/>
            </a:lvl1pPr>
          </a:lstStyle>
          <a:p>
            <a:fld id="{B225E5EB-462A-4850-8A07-89A7F500CC35}" type="slidenum">
              <a:rPr lang="en-US" altLang="en-US"/>
              <a:pPr/>
              <a:t>‹#›</a:t>
            </a:fld>
            <a:endParaRPr lang="en-US" altLang="en-US"/>
          </a:p>
        </p:txBody>
      </p:sp>
    </p:spTree>
    <p:extLst>
      <p:ext uri="{BB962C8B-B14F-4D97-AF65-F5344CB8AC3E}">
        <p14:creationId xmlns:p14="http://schemas.microsoft.com/office/powerpoint/2010/main" val="81027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23235A-5372-4578-85DD-5043A6FA468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2B5C3FA-0B19-44F9-BA88-EB5AD8ABD9F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5EA7EC6-1828-4643-882E-6E8624EED31D}"/>
              </a:ext>
            </a:extLst>
          </p:cNvPr>
          <p:cNvSpPr>
            <a:spLocks noGrp="1"/>
          </p:cNvSpPr>
          <p:nvPr>
            <p:ph type="sldNum" sz="quarter" idx="12"/>
          </p:nvPr>
        </p:nvSpPr>
        <p:spPr/>
        <p:txBody>
          <a:bodyPr/>
          <a:lstStyle>
            <a:lvl1pPr>
              <a:defRPr/>
            </a:lvl1pPr>
          </a:lstStyle>
          <a:p>
            <a:fld id="{734AE596-096A-470F-A63A-D99E6FFF2F16}" type="slidenum">
              <a:rPr lang="en-US" altLang="en-US"/>
              <a:pPr/>
              <a:t>‹#›</a:t>
            </a:fld>
            <a:endParaRPr lang="en-US" altLang="en-US"/>
          </a:p>
        </p:txBody>
      </p:sp>
    </p:spTree>
    <p:extLst>
      <p:ext uri="{BB962C8B-B14F-4D97-AF65-F5344CB8AC3E}">
        <p14:creationId xmlns:p14="http://schemas.microsoft.com/office/powerpoint/2010/main" val="4221302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902649" y="4198981"/>
            <a:ext cx="10197640" cy="456297"/>
          </a:xfrm>
        </p:spPr>
        <p:txBody>
          <a:bodyPr>
            <a:normAutofit/>
          </a:bodyPr>
          <a:lstStyle>
            <a:lvl1pPr>
              <a:defRPr sz="2133">
                <a:latin typeface="Morpheus" panose="00000400000000000000" pitchFamily="2" charset="0"/>
              </a:defRPr>
            </a:lvl1pPr>
          </a:lstStyle>
          <a:p>
            <a:pPr lvl="0"/>
            <a:r>
              <a:rPr lang="en-US" dirty="0"/>
              <a:t>Add Your Subtitle</a:t>
            </a:r>
          </a:p>
        </p:txBody>
      </p:sp>
    </p:spTree>
    <p:extLst>
      <p:ext uri="{BB962C8B-B14F-4D97-AF65-F5344CB8AC3E}">
        <p14:creationId xmlns:p14="http://schemas.microsoft.com/office/powerpoint/2010/main" val="317326341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902649" y="4198981"/>
            <a:ext cx="10197640" cy="456297"/>
          </a:xfrm>
        </p:spPr>
        <p:txBody>
          <a:bodyPr>
            <a:normAutofit/>
          </a:bodyPr>
          <a:lstStyle>
            <a:lvl1pPr>
              <a:defRPr sz="2133"/>
            </a:lvl1pPr>
          </a:lstStyle>
          <a:p>
            <a:pPr lvl="0"/>
            <a:r>
              <a:rPr lang="en-US" dirty="0"/>
              <a:t>Add Your Subtitle</a:t>
            </a:r>
          </a:p>
        </p:txBody>
      </p:sp>
      <p:sp>
        <p:nvSpPr>
          <p:cNvPr id="6" name="Title 1"/>
          <p:cNvSpPr>
            <a:spLocks noGrp="1"/>
          </p:cNvSpPr>
          <p:nvPr>
            <p:ph type="title" hasCustomPrompt="1"/>
          </p:nvPr>
        </p:nvSpPr>
        <p:spPr>
          <a:xfrm>
            <a:off x="1010809" y="2049973"/>
            <a:ext cx="10000361" cy="1855127"/>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38599677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2.jp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061B12E-6F81-490F-B2AD-A1824E98AFF9}"/>
              </a:ext>
            </a:extLst>
          </p:cNvPr>
          <p:cNvSpPr>
            <a:spLocks noChangeArrowheads="1"/>
          </p:cNvSpPr>
          <p:nvPr/>
        </p:nvSpPr>
        <p:spPr bwMode="hidden">
          <a:xfrm>
            <a:off x="0" y="1"/>
            <a:ext cx="2336800" cy="6856413"/>
          </a:xfrm>
          <a:prstGeom prst="rect">
            <a:avLst/>
          </a:prstGeom>
          <a:gradFill rotWithShape="0">
            <a:gsLst>
              <a:gs pos="0">
                <a:schemeClr val="bg2"/>
              </a:gs>
              <a:gs pos="5000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kumimoji="1" lang="en-US" altLang="en-US" sz="1800" i="0"/>
          </a:p>
        </p:txBody>
      </p:sp>
      <p:grpSp>
        <p:nvGrpSpPr>
          <p:cNvPr id="7171" name="Group 3">
            <a:extLst>
              <a:ext uri="{FF2B5EF4-FFF2-40B4-BE49-F238E27FC236}">
                <a16:creationId xmlns:a16="http://schemas.microsoft.com/office/drawing/2014/main" id="{D20F4A5B-303F-4EB8-BC7D-488C16D3138C}"/>
              </a:ext>
            </a:extLst>
          </p:cNvPr>
          <p:cNvGrpSpPr>
            <a:grpSpLocks/>
          </p:cNvGrpSpPr>
          <p:nvPr/>
        </p:nvGrpSpPr>
        <p:grpSpPr bwMode="auto">
          <a:xfrm>
            <a:off x="203200" y="374650"/>
            <a:ext cx="2034117" cy="1227138"/>
            <a:chOff x="96" y="236"/>
            <a:chExt cx="961" cy="773"/>
          </a:xfrm>
        </p:grpSpPr>
        <p:sp>
          <p:nvSpPr>
            <p:cNvPr id="7172" name="Freeform 4">
              <a:extLst>
                <a:ext uri="{FF2B5EF4-FFF2-40B4-BE49-F238E27FC236}">
                  <a16:creationId xmlns:a16="http://schemas.microsoft.com/office/drawing/2014/main" id="{29B5BFB3-22F9-4BB7-88C8-92C4EACE6CD1}"/>
                </a:ext>
              </a:extLst>
            </p:cNvPr>
            <p:cNvSpPr>
              <a:spLocks/>
            </p:cNvSpPr>
            <p:nvPr/>
          </p:nvSpPr>
          <p:spPr bwMode="auto">
            <a:xfrm>
              <a:off x="738" y="495"/>
              <a:ext cx="319" cy="319"/>
            </a:xfrm>
            <a:custGeom>
              <a:avLst/>
              <a:gdLst>
                <a:gd name="T0" fmla="*/ 318 w 319"/>
                <a:gd name="T1" fmla="*/ 198 h 319"/>
                <a:gd name="T2" fmla="*/ 318 w 319"/>
                <a:gd name="T3" fmla="*/ 318 h 319"/>
                <a:gd name="T4" fmla="*/ 1 w 319"/>
                <a:gd name="T5" fmla="*/ 99 h 319"/>
                <a:gd name="T6" fmla="*/ 0 w 319"/>
                <a:gd name="T7" fmla="*/ 108 h 319"/>
                <a:gd name="T8" fmla="*/ 46 w 319"/>
                <a:gd name="T9" fmla="*/ 0 h 319"/>
                <a:gd name="T10" fmla="*/ 318 w 319"/>
                <a:gd name="T11" fmla="*/ 198 h 319"/>
              </a:gdLst>
              <a:ahLst/>
              <a:cxnLst>
                <a:cxn ang="0">
                  <a:pos x="T0" y="T1"/>
                </a:cxn>
                <a:cxn ang="0">
                  <a:pos x="T2" y="T3"/>
                </a:cxn>
                <a:cxn ang="0">
                  <a:pos x="T4" y="T5"/>
                </a:cxn>
                <a:cxn ang="0">
                  <a:pos x="T6" y="T7"/>
                </a:cxn>
                <a:cxn ang="0">
                  <a:pos x="T8" y="T9"/>
                </a:cxn>
                <a:cxn ang="0">
                  <a:pos x="T10" y="T11"/>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3" name="Freeform 5">
              <a:extLst>
                <a:ext uri="{FF2B5EF4-FFF2-40B4-BE49-F238E27FC236}">
                  <a16:creationId xmlns:a16="http://schemas.microsoft.com/office/drawing/2014/main" id="{494FC1F1-156D-42E6-939C-EAA5E1FEDEE4}"/>
                </a:ext>
              </a:extLst>
            </p:cNvPr>
            <p:cNvSpPr>
              <a:spLocks/>
            </p:cNvSpPr>
            <p:nvPr/>
          </p:nvSpPr>
          <p:spPr bwMode="auto">
            <a:xfrm>
              <a:off x="96" y="495"/>
              <a:ext cx="319" cy="319"/>
            </a:xfrm>
            <a:custGeom>
              <a:avLst/>
              <a:gdLst>
                <a:gd name="T0" fmla="*/ 0 w 319"/>
                <a:gd name="T1" fmla="*/ 198 h 319"/>
                <a:gd name="T2" fmla="*/ 0 w 319"/>
                <a:gd name="T3" fmla="*/ 318 h 319"/>
                <a:gd name="T4" fmla="*/ 316 w 319"/>
                <a:gd name="T5" fmla="*/ 99 h 319"/>
                <a:gd name="T6" fmla="*/ 318 w 319"/>
                <a:gd name="T7" fmla="*/ 108 h 319"/>
                <a:gd name="T8" fmla="*/ 271 w 319"/>
                <a:gd name="T9" fmla="*/ 0 h 319"/>
                <a:gd name="T10" fmla="*/ 0 w 319"/>
                <a:gd name="T11" fmla="*/ 198 h 319"/>
              </a:gdLst>
              <a:ahLst/>
              <a:cxnLst>
                <a:cxn ang="0">
                  <a:pos x="T0" y="T1"/>
                </a:cxn>
                <a:cxn ang="0">
                  <a:pos x="T2" y="T3"/>
                </a:cxn>
                <a:cxn ang="0">
                  <a:pos x="T4" y="T5"/>
                </a:cxn>
                <a:cxn ang="0">
                  <a:pos x="T6" y="T7"/>
                </a:cxn>
                <a:cxn ang="0">
                  <a:pos x="T8" y="T9"/>
                </a:cxn>
                <a:cxn ang="0">
                  <a:pos x="T10" y="T11"/>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nvGrpSpPr>
            <p:cNvPr id="7174" name="Group 6">
              <a:extLst>
                <a:ext uri="{FF2B5EF4-FFF2-40B4-BE49-F238E27FC236}">
                  <a16:creationId xmlns:a16="http://schemas.microsoft.com/office/drawing/2014/main" id="{D93C540A-68B9-4D29-AE18-A4206DCB87AB}"/>
                </a:ext>
              </a:extLst>
            </p:cNvPr>
            <p:cNvGrpSpPr>
              <a:grpSpLocks/>
            </p:cNvGrpSpPr>
            <p:nvPr/>
          </p:nvGrpSpPr>
          <p:grpSpPr bwMode="auto">
            <a:xfrm>
              <a:off x="152" y="236"/>
              <a:ext cx="823" cy="773"/>
              <a:chOff x="152" y="236"/>
              <a:chExt cx="823" cy="773"/>
            </a:xfrm>
          </p:grpSpPr>
          <p:sp>
            <p:nvSpPr>
              <p:cNvPr id="7175" name="AutoShape 7" descr="Green marble">
                <a:extLst>
                  <a:ext uri="{FF2B5EF4-FFF2-40B4-BE49-F238E27FC236}">
                    <a16:creationId xmlns:a16="http://schemas.microsoft.com/office/drawing/2014/main" id="{CD10F4BC-5F6B-44FB-B640-B27B602895B0}"/>
                  </a:ext>
                </a:extLst>
              </p:cNvPr>
              <p:cNvSpPr>
                <a:spLocks noChangeArrowheads="1"/>
              </p:cNvSpPr>
              <p:nvPr/>
            </p:nvSpPr>
            <p:spPr bwMode="auto">
              <a:xfrm rot="10800000" flipH="1">
                <a:off x="152" y="236"/>
                <a:ext cx="822" cy="772"/>
              </a:xfrm>
              <a:prstGeom prst="triangle">
                <a:avLst>
                  <a:gd name="adj" fmla="val 49995"/>
                </a:avLst>
              </a:prstGeom>
              <a:blipFill dpi="0" rotWithShape="0">
                <a:blip r:embed="rId9"/>
                <a:srcRect/>
                <a:tile tx="0" ty="0" sx="100000" sy="100000" flip="none" algn="tl"/>
              </a:blipFill>
              <a:ln w="12700" cap="sq">
                <a:solidFill>
                  <a:srgbClr val="0066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6" name="Freeform 8">
                <a:extLst>
                  <a:ext uri="{FF2B5EF4-FFF2-40B4-BE49-F238E27FC236}">
                    <a16:creationId xmlns:a16="http://schemas.microsoft.com/office/drawing/2014/main" id="{95172865-D85E-4F01-8284-35DEBA102D93}"/>
                  </a:ext>
                </a:extLst>
              </p:cNvPr>
              <p:cNvSpPr>
                <a:spLocks/>
              </p:cNvSpPr>
              <p:nvPr/>
            </p:nvSpPr>
            <p:spPr bwMode="auto">
              <a:xfrm>
                <a:off x="152" y="236"/>
                <a:ext cx="412" cy="773"/>
              </a:xfrm>
              <a:custGeom>
                <a:avLst/>
                <a:gdLst>
                  <a:gd name="T0" fmla="*/ 411 w 412"/>
                  <a:gd name="T1" fmla="*/ 772 h 773"/>
                  <a:gd name="T2" fmla="*/ 411 w 412"/>
                  <a:gd name="T3" fmla="*/ 637 h 773"/>
                  <a:gd name="T4" fmla="*/ 127 w 412"/>
                  <a:gd name="T5" fmla="*/ 75 h 773"/>
                  <a:gd name="T6" fmla="*/ 0 w 412"/>
                  <a:gd name="T7" fmla="*/ 0 h 773"/>
                  <a:gd name="T8" fmla="*/ 411 w 412"/>
                  <a:gd name="T9" fmla="*/ 772 h 773"/>
                </a:gdLst>
                <a:ahLst/>
                <a:cxnLst>
                  <a:cxn ang="0">
                    <a:pos x="T0" y="T1"/>
                  </a:cxn>
                  <a:cxn ang="0">
                    <a:pos x="T2" y="T3"/>
                  </a:cxn>
                  <a:cxn ang="0">
                    <a:pos x="T4" y="T5"/>
                  </a:cxn>
                  <a:cxn ang="0">
                    <a:pos x="T6" y="T7"/>
                  </a:cxn>
                  <a:cxn ang="0">
                    <a:pos x="T8" y="T9"/>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7" name="Freeform 9">
                <a:extLst>
                  <a:ext uri="{FF2B5EF4-FFF2-40B4-BE49-F238E27FC236}">
                    <a16:creationId xmlns:a16="http://schemas.microsoft.com/office/drawing/2014/main" id="{6998476B-0DC2-4613-B83E-245BCFAE6726}"/>
                  </a:ext>
                </a:extLst>
              </p:cNvPr>
              <p:cNvSpPr>
                <a:spLocks/>
              </p:cNvSpPr>
              <p:nvPr/>
            </p:nvSpPr>
            <p:spPr bwMode="auto">
              <a:xfrm>
                <a:off x="152" y="236"/>
                <a:ext cx="823" cy="77"/>
              </a:xfrm>
              <a:custGeom>
                <a:avLst/>
                <a:gdLst>
                  <a:gd name="T0" fmla="*/ 0 w 823"/>
                  <a:gd name="T1" fmla="*/ 0 h 77"/>
                  <a:gd name="T2" fmla="*/ 127 w 823"/>
                  <a:gd name="T3" fmla="*/ 76 h 77"/>
                  <a:gd name="T4" fmla="*/ 712 w 823"/>
                  <a:gd name="T5" fmla="*/ 76 h 77"/>
                  <a:gd name="T6" fmla="*/ 822 w 823"/>
                  <a:gd name="T7" fmla="*/ 0 h 77"/>
                  <a:gd name="T8" fmla="*/ 0 w 823"/>
                  <a:gd name="T9" fmla="*/ 0 h 77"/>
                </a:gdLst>
                <a:ahLst/>
                <a:cxnLst>
                  <a:cxn ang="0">
                    <a:pos x="T0" y="T1"/>
                  </a:cxn>
                  <a:cxn ang="0">
                    <a:pos x="T2" y="T3"/>
                  </a:cxn>
                  <a:cxn ang="0">
                    <a:pos x="T4" y="T5"/>
                  </a:cxn>
                  <a:cxn ang="0">
                    <a:pos x="T6" y="T7"/>
                  </a:cxn>
                  <a:cxn ang="0">
                    <a:pos x="T8" y="T9"/>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8" name="Freeform 10">
                <a:extLst>
                  <a:ext uri="{FF2B5EF4-FFF2-40B4-BE49-F238E27FC236}">
                    <a16:creationId xmlns:a16="http://schemas.microsoft.com/office/drawing/2014/main" id="{70353991-4C3C-4301-AD4E-8DF89E91E685}"/>
                  </a:ext>
                </a:extLst>
              </p:cNvPr>
              <p:cNvSpPr>
                <a:spLocks/>
              </p:cNvSpPr>
              <p:nvPr/>
            </p:nvSpPr>
            <p:spPr bwMode="auto">
              <a:xfrm>
                <a:off x="563" y="236"/>
                <a:ext cx="412" cy="773"/>
              </a:xfrm>
              <a:custGeom>
                <a:avLst/>
                <a:gdLst>
                  <a:gd name="T0" fmla="*/ 0 w 412"/>
                  <a:gd name="T1" fmla="*/ 772 h 773"/>
                  <a:gd name="T2" fmla="*/ 0 w 412"/>
                  <a:gd name="T3" fmla="*/ 637 h 773"/>
                  <a:gd name="T4" fmla="*/ 283 w 412"/>
                  <a:gd name="T5" fmla="*/ 75 h 773"/>
                  <a:gd name="T6" fmla="*/ 411 w 412"/>
                  <a:gd name="T7" fmla="*/ 0 h 773"/>
                  <a:gd name="T8" fmla="*/ 0 w 412"/>
                  <a:gd name="T9" fmla="*/ 772 h 773"/>
                </a:gdLst>
                <a:ahLst/>
                <a:cxnLst>
                  <a:cxn ang="0">
                    <a:pos x="T0" y="T1"/>
                  </a:cxn>
                  <a:cxn ang="0">
                    <a:pos x="T2" y="T3"/>
                  </a:cxn>
                  <a:cxn ang="0">
                    <a:pos x="T4" y="T5"/>
                  </a:cxn>
                  <a:cxn ang="0">
                    <a:pos x="T6" y="T7"/>
                  </a:cxn>
                  <a:cxn ang="0">
                    <a:pos x="T8" y="T9"/>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7179" name="Rectangle 11">
              <a:extLst>
                <a:ext uri="{FF2B5EF4-FFF2-40B4-BE49-F238E27FC236}">
                  <a16:creationId xmlns:a16="http://schemas.microsoft.com/office/drawing/2014/main" id="{098FFFD8-5562-4F95-A997-7C8FF58F846B}"/>
                </a:ext>
              </a:extLst>
            </p:cNvPr>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7180" name="Rectangle 12">
            <a:extLst>
              <a:ext uri="{FF2B5EF4-FFF2-40B4-BE49-F238E27FC236}">
                <a16:creationId xmlns:a16="http://schemas.microsoft.com/office/drawing/2014/main" id="{5DF0D8E3-5A95-4007-AB00-88C604325D7F}"/>
              </a:ext>
            </a:extLst>
          </p:cNvPr>
          <p:cNvSpPr>
            <a:spLocks noGrp="1" noChangeArrowheads="1"/>
          </p:cNvSpPr>
          <p:nvPr>
            <p:ph type="title"/>
          </p:nvPr>
        </p:nvSpPr>
        <p:spPr bwMode="auto">
          <a:xfrm>
            <a:off x="2540000" y="228600"/>
            <a:ext cx="9448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7181" name="Rectangle 13">
            <a:extLst>
              <a:ext uri="{FF2B5EF4-FFF2-40B4-BE49-F238E27FC236}">
                <a16:creationId xmlns:a16="http://schemas.microsoft.com/office/drawing/2014/main" id="{23ED3A92-9E40-413B-AD5B-120280F573CD}"/>
              </a:ext>
            </a:extLst>
          </p:cNvPr>
          <p:cNvSpPr>
            <a:spLocks noGrp="1" noChangeArrowheads="1"/>
          </p:cNvSpPr>
          <p:nvPr>
            <p:ph type="body" idx="1"/>
          </p:nvPr>
        </p:nvSpPr>
        <p:spPr bwMode="auto">
          <a:xfrm>
            <a:off x="2286000" y="1905000"/>
            <a:ext cx="990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182" name="Rectangle 14">
            <a:extLst>
              <a:ext uri="{FF2B5EF4-FFF2-40B4-BE49-F238E27FC236}">
                <a16:creationId xmlns:a16="http://schemas.microsoft.com/office/drawing/2014/main" id="{35F6DFC7-D04A-49F8-9294-DAADCB7774DD}"/>
              </a:ext>
            </a:extLst>
          </p:cNvPr>
          <p:cNvSpPr>
            <a:spLocks noGrp="1" noChangeArrowheads="1"/>
          </p:cNvSpPr>
          <p:nvPr>
            <p:ph type="dt" sz="half" idx="2"/>
          </p:nvPr>
        </p:nvSpPr>
        <p:spPr bwMode="auto">
          <a:xfrm>
            <a:off x="914400" y="63992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defRPr sz="1400" i="0"/>
            </a:lvl1pPr>
          </a:lstStyle>
          <a:p>
            <a:endParaRPr lang="en-US" altLang="en-US"/>
          </a:p>
        </p:txBody>
      </p:sp>
      <p:sp>
        <p:nvSpPr>
          <p:cNvPr id="7183" name="Rectangle 15">
            <a:extLst>
              <a:ext uri="{FF2B5EF4-FFF2-40B4-BE49-F238E27FC236}">
                <a16:creationId xmlns:a16="http://schemas.microsoft.com/office/drawing/2014/main" id="{A88AFDA1-E443-4699-A1F4-69E758F837B3}"/>
              </a:ext>
            </a:extLst>
          </p:cNvPr>
          <p:cNvSpPr>
            <a:spLocks noGrp="1" noChangeArrowheads="1"/>
          </p:cNvSpPr>
          <p:nvPr>
            <p:ph type="ftr" sz="quarter" idx="3"/>
          </p:nvPr>
        </p:nvSpPr>
        <p:spPr bwMode="auto">
          <a:xfrm>
            <a:off x="4165600" y="639921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ctr">
              <a:defRPr sz="1400" i="0"/>
            </a:lvl1pPr>
          </a:lstStyle>
          <a:p>
            <a:endParaRPr lang="en-US" altLang="en-US"/>
          </a:p>
        </p:txBody>
      </p:sp>
      <p:sp>
        <p:nvSpPr>
          <p:cNvPr id="7184" name="Rectangle 16">
            <a:extLst>
              <a:ext uri="{FF2B5EF4-FFF2-40B4-BE49-F238E27FC236}">
                <a16:creationId xmlns:a16="http://schemas.microsoft.com/office/drawing/2014/main" id="{C302CCD4-72A3-4F43-90A0-37FF9E9B3647}"/>
              </a:ext>
            </a:extLst>
          </p:cNvPr>
          <p:cNvSpPr>
            <a:spLocks noGrp="1" noChangeArrowheads="1"/>
          </p:cNvSpPr>
          <p:nvPr>
            <p:ph type="sldNum" sz="quarter" idx="4"/>
          </p:nvPr>
        </p:nvSpPr>
        <p:spPr bwMode="auto">
          <a:xfrm>
            <a:off x="8737600" y="63992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i="0"/>
            </a:lvl1pPr>
          </a:lstStyle>
          <a:p>
            <a:fld id="{6531CD3F-D2B5-4A40-A1E9-D2B2532C3954}" type="slidenum">
              <a:rPr lang="en-US" altLang="en-US"/>
              <a:pPr/>
              <a:t>‹#›</a:t>
            </a:fld>
            <a:endParaRPr lang="en-US" altLang="en-US"/>
          </a:p>
        </p:txBody>
      </p:sp>
      <p:sp>
        <p:nvSpPr>
          <p:cNvPr id="7185" name="Text Box 17">
            <a:extLst>
              <a:ext uri="{FF2B5EF4-FFF2-40B4-BE49-F238E27FC236}">
                <a16:creationId xmlns:a16="http://schemas.microsoft.com/office/drawing/2014/main" id="{436152E1-06BD-4CD3-9783-EBEC88FB24BE}"/>
              </a:ext>
            </a:extLst>
          </p:cNvPr>
          <p:cNvSpPr txBox="1">
            <a:spLocks noChangeArrowheads="1"/>
          </p:cNvSpPr>
          <p:nvPr userDrawn="1"/>
        </p:nvSpPr>
        <p:spPr bwMode="auto">
          <a:xfrm>
            <a:off x="689230" y="455614"/>
            <a:ext cx="95410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1" i="0"/>
              <a:t>Modern</a:t>
            </a:r>
          </a:p>
          <a:p>
            <a:pPr algn="ctr"/>
            <a:r>
              <a:rPr lang="en-US" altLang="en-US" sz="1800" b="1" i="0"/>
              <a:t>Mega</a:t>
            </a:r>
          </a:p>
          <a:p>
            <a:pPr algn="ctr"/>
            <a:r>
              <a:rPr lang="en-US" altLang="en-US" sz="1800" i="0"/>
              <a:t>Church</a:t>
            </a:r>
          </a:p>
        </p:txBody>
      </p:sp>
    </p:spTree>
    <p:extLst>
      <p:ext uri="{BB962C8B-B14F-4D97-AF65-F5344CB8AC3E}">
        <p14:creationId xmlns:p14="http://schemas.microsoft.com/office/powerpoint/2010/main" val="2887597746"/>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hf hdr="0" ftr="0" dt="0"/>
  <p:txStyles>
    <p:titleStyle>
      <a:lvl1pPr algn="l" rtl="0" fontAlgn="base">
        <a:spcBef>
          <a:spcPct val="0"/>
        </a:spcBef>
        <a:spcAft>
          <a:spcPct val="0"/>
        </a:spcAft>
        <a:defRPr sz="4800" b="1" kern="1200" cap="none" spc="50">
          <a:ln w="9525" cmpd="sng">
            <a:solidFill>
              <a:schemeClr val="accent1"/>
            </a:solidFill>
            <a:prstDash val="solid"/>
          </a:ln>
          <a:solidFill>
            <a:srgbClr val="70AD47">
              <a:tint val="1000"/>
            </a:srgbClr>
          </a:solidFill>
          <a:effectLst>
            <a:glow rad="38100">
              <a:schemeClr val="accent1">
                <a:alpha val="40000"/>
              </a:schemeClr>
            </a:glow>
          </a:effectLst>
          <a:latin typeface="+mj-lt"/>
          <a:ea typeface="+mj-ea"/>
          <a:cs typeface="+mj-cs"/>
        </a:defRPr>
      </a:lvl1pPr>
      <a:lvl2pPr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2pPr>
      <a:lvl3pPr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3pPr>
      <a:lvl4pPr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4pPr>
      <a:lvl5pPr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5pPr>
      <a:lvl6pPr marL="457200"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6pPr>
      <a:lvl7pPr marL="914400"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7pPr>
      <a:lvl8pPr marL="1371600"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8pPr>
      <a:lvl9pPr marL="1828800"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9pPr>
    </p:titleStyle>
    <p:bodyStyle>
      <a:lvl1pPr marL="342900" indent="-342900" algn="l" rtl="0" fontAlgn="base">
        <a:spcBef>
          <a:spcPct val="20000"/>
        </a:spcBef>
        <a:spcAft>
          <a:spcPct val="0"/>
        </a:spcAft>
        <a:buClr>
          <a:schemeClr val="tx2"/>
        </a:buClr>
        <a:buSzPct val="90000"/>
        <a:buFont typeface="Wingdings" panose="05000000000000000000" pitchFamily="2" charset="2"/>
        <a:buChar char="Ú"/>
        <a:defRPr sz="36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1pPr>
      <a:lvl2pPr marL="742950" indent="-285750" algn="l" rtl="0" fontAlgn="base">
        <a:spcBef>
          <a:spcPct val="20000"/>
        </a:spcBef>
        <a:spcAft>
          <a:spcPct val="0"/>
        </a:spcAft>
        <a:buChar char="–"/>
        <a:defRPr sz="32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2pPr>
      <a:lvl3pPr marL="1143000" indent="-22860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3pPr>
      <a:lvl4pPr marL="1600200" indent="-228600" algn="l" rtl="0" fontAlgn="base">
        <a:spcBef>
          <a:spcPct val="20000"/>
        </a:spcBef>
        <a:spcAft>
          <a:spcPct val="0"/>
        </a:spcAft>
        <a:buChar char="–"/>
        <a:defRPr sz="24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4pPr>
      <a:lvl5pPr marL="2057400" indent="-228600" algn="l" rtl="0" fontAlgn="base">
        <a:spcBef>
          <a:spcPct val="20000"/>
        </a:spcBef>
        <a:spcAft>
          <a:spcPct val="0"/>
        </a:spcAft>
        <a:buChar char="•"/>
        <a:defRPr sz="24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531CD3F-D2B5-4A40-A1E9-D2B2532C3954}" type="slidenum">
              <a:rPr lang="en-US" altLang="en-US" smtClean="0"/>
              <a:pPr/>
              <a:t>‹#›</a:t>
            </a:fld>
            <a:endParaRPr lang="en-US" altLang="en-US"/>
          </a:p>
        </p:txBody>
      </p:sp>
      <p:sp>
        <p:nvSpPr>
          <p:cNvPr id="7" name="Text Box 17">
            <a:extLst>
              <a:ext uri="{FF2B5EF4-FFF2-40B4-BE49-F238E27FC236}">
                <a16:creationId xmlns:a16="http://schemas.microsoft.com/office/drawing/2014/main" id="{0E27C81B-AC7F-4F76-BA34-568BB4349DF2}"/>
              </a:ext>
            </a:extLst>
          </p:cNvPr>
          <p:cNvSpPr txBox="1">
            <a:spLocks noChangeArrowheads="1"/>
          </p:cNvSpPr>
          <p:nvPr userDrawn="1"/>
        </p:nvSpPr>
        <p:spPr bwMode="auto">
          <a:xfrm>
            <a:off x="689230" y="455614"/>
            <a:ext cx="95410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1" i="0"/>
              <a:t>Modern</a:t>
            </a:r>
          </a:p>
          <a:p>
            <a:pPr algn="ctr"/>
            <a:r>
              <a:rPr lang="en-US" altLang="en-US" sz="1800" b="1" i="0"/>
              <a:t>Mega</a:t>
            </a:r>
          </a:p>
          <a:p>
            <a:pPr algn="ctr"/>
            <a:r>
              <a:rPr lang="en-US" altLang="en-US" sz="1800" i="0"/>
              <a:t>Church</a:t>
            </a:r>
          </a:p>
        </p:txBody>
      </p:sp>
    </p:spTree>
    <p:extLst>
      <p:ext uri="{BB962C8B-B14F-4D97-AF65-F5344CB8AC3E}">
        <p14:creationId xmlns:p14="http://schemas.microsoft.com/office/powerpoint/2010/main" val="95101090"/>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hdr="0" ftr="0" dt="0"/>
  <p:txStyles>
    <p:titleStyle>
      <a:lvl1pPr algn="ctr" defTabSz="1219170" rtl="0" eaLnBrk="1" latinLnBrk="0" hangingPunct="1">
        <a:spcBef>
          <a:spcPct val="0"/>
        </a:spcBef>
        <a:buNone/>
        <a:defRPr sz="5867" kern="1200">
          <a:solidFill>
            <a:srgbClr val="DBDAD5"/>
          </a:solidFill>
          <a:latin typeface="Morpheus" panose="00000400000000000000" pitchFamily="2" charset="0"/>
          <a:ea typeface="+mj-ea"/>
          <a:cs typeface="Morpheus" panose="00000400000000000000" pitchFamily="2" charset="0"/>
        </a:defRPr>
      </a:lvl1pPr>
    </p:titleStyle>
    <p:bodyStyle>
      <a:lvl1pPr marL="0" indent="0" algn="ctr" defTabSz="1219170" rtl="0" eaLnBrk="1" latinLnBrk="0" hangingPunct="1">
        <a:spcBef>
          <a:spcPct val="20000"/>
        </a:spcBef>
        <a:buFont typeface="Arial"/>
        <a:buNone/>
        <a:defRPr sz="4000" kern="1200">
          <a:solidFill>
            <a:srgbClr val="DBDAD5"/>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DBDAD5"/>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DBDAD5"/>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DBDAD5"/>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DBDAD5"/>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8/8/2019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018766998"/>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txStyles>
    <p:titleStyle>
      <a:lvl1pPr algn="ctr" defTabSz="1219170" rtl="0" eaLnBrk="1" latinLnBrk="0" hangingPunct="1">
        <a:spcBef>
          <a:spcPct val="0"/>
        </a:spcBef>
        <a:buNone/>
        <a:defRPr sz="5867" kern="1200">
          <a:solidFill>
            <a:srgbClr val="341D20"/>
          </a:solidFill>
          <a:latin typeface="Morpheus" panose="00000400000000000000" pitchFamily="2" charset="0"/>
          <a:ea typeface="+mj-ea"/>
          <a:cs typeface="Morpheus" panose="00000400000000000000" pitchFamily="2" charset="0"/>
        </a:defRPr>
      </a:lvl1pPr>
    </p:titleStyle>
    <p:bodyStyle>
      <a:lvl1pPr marL="0" indent="0" algn="ctr" defTabSz="1219170" rtl="0" eaLnBrk="1" latinLnBrk="0" hangingPunct="1">
        <a:spcBef>
          <a:spcPct val="20000"/>
        </a:spcBef>
        <a:buFont typeface="Arial"/>
        <a:buNone/>
        <a:defRPr sz="4000" kern="1200">
          <a:solidFill>
            <a:srgbClr val="341D20"/>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41D20"/>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41D20"/>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41D20"/>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41D20"/>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8/8/2019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959330673"/>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p:txStyles>
    <p:titleStyle>
      <a:lvl1pPr algn="ctr" defTabSz="1219170" rtl="0" eaLnBrk="1" latinLnBrk="0" hangingPunct="1">
        <a:spcBef>
          <a:spcPct val="0"/>
        </a:spcBef>
        <a:buNone/>
        <a:defRPr sz="5867" kern="1200">
          <a:solidFill>
            <a:schemeClr val="accent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tx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8/8/2019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300314967"/>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txStyles>
    <p:titleStyle>
      <a:lvl1pPr algn="ctr" defTabSz="1219170" rtl="0" eaLnBrk="1" latinLnBrk="0" hangingPunct="1">
        <a:spcBef>
          <a:spcPct val="0"/>
        </a:spcBef>
        <a:buNone/>
        <a:defRPr sz="5867" kern="1200">
          <a:solidFill>
            <a:schemeClr val="bg1"/>
          </a:solidFill>
          <a:latin typeface="Cinzel Decorative" panose="00000500000000000000" pitchFamily="2" charset="0"/>
          <a:ea typeface="+mj-ea"/>
          <a:cs typeface="Cinzel Decorative" panose="00000500000000000000" pitchFamily="2" charset="0"/>
        </a:defRPr>
      </a:lvl1pPr>
    </p:titleStyle>
    <p:bodyStyle>
      <a:lvl1pPr marL="0" indent="0" algn="ctr" defTabSz="1219170" rtl="0" eaLnBrk="1" latinLnBrk="0" hangingPunct="1">
        <a:spcBef>
          <a:spcPct val="20000"/>
        </a:spcBef>
        <a:buFont typeface="Arial"/>
        <a:buNone/>
        <a:defRPr sz="4000" kern="1200">
          <a:solidFill>
            <a:schemeClr val="bg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news.gallup.com/poll/1690/religion.aspx"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2543434F-CA9A-43E7-B5EC-A795E36A1FCE}"/>
              </a:ext>
            </a:extLst>
          </p:cNvPr>
          <p:cNvSpPr>
            <a:spLocks noGrp="1" noChangeArrowheads="1"/>
          </p:cNvSpPr>
          <p:nvPr>
            <p:ph type="subTitle" idx="1"/>
          </p:nvPr>
        </p:nvSpPr>
        <p:spPr>
          <a:xfrm>
            <a:off x="1828800" y="6096000"/>
            <a:ext cx="8534400" cy="609600"/>
          </a:xfrm>
        </p:spPr>
        <p:txBody>
          <a:bodyPr/>
          <a:lstStyle/>
          <a:p>
            <a:r>
              <a:rPr lang="en-US" altLang="en-US" cap="small" spc="600" dirty="0"/>
              <a:t>An Examination</a:t>
            </a:r>
          </a:p>
        </p:txBody>
      </p:sp>
      <p:pic>
        <p:nvPicPr>
          <p:cNvPr id="3" name="Picture 2">
            <a:extLst>
              <a:ext uri="{FF2B5EF4-FFF2-40B4-BE49-F238E27FC236}">
                <a16:creationId xmlns:a16="http://schemas.microsoft.com/office/drawing/2014/main" id="{BD2255EA-3DD1-42CA-AE70-D251D720990B}"/>
              </a:ext>
            </a:extLst>
          </p:cNvPr>
          <p:cNvPicPr>
            <a:picLocks noChangeAspect="1"/>
          </p:cNvPicPr>
          <p:nvPr/>
        </p:nvPicPr>
        <p:blipFill>
          <a:blip r:embed="rId3"/>
          <a:stretch>
            <a:fillRect/>
          </a:stretch>
        </p:blipFill>
        <p:spPr>
          <a:xfrm>
            <a:off x="913951" y="3657600"/>
            <a:ext cx="10364098" cy="2591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79E1DCF-58D2-4856-9755-EBB665A2F68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DE329-E3FC-45B6-9C2B-D0429EF525DB}"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5778" name="Rectangle 2">
            <a:extLst>
              <a:ext uri="{FF2B5EF4-FFF2-40B4-BE49-F238E27FC236}">
                <a16:creationId xmlns:a16="http://schemas.microsoft.com/office/drawing/2014/main" id="{A5298A95-5948-4919-BAC4-834A4F783BD5}"/>
              </a:ext>
            </a:extLst>
          </p:cNvPr>
          <p:cNvSpPr>
            <a:spLocks noGrp="1" noChangeArrowheads="1"/>
          </p:cNvSpPr>
          <p:nvPr>
            <p:ph type="title"/>
          </p:nvPr>
        </p:nvSpPr>
        <p:spPr/>
        <p:txBody>
          <a:bodyPr/>
          <a:lstStyle/>
          <a:p>
            <a:r>
              <a:rPr lang="en-US" altLang="en-US" sz="4400"/>
              <a:t>Some Good Components of the C.G.M.</a:t>
            </a:r>
          </a:p>
        </p:txBody>
      </p:sp>
      <p:sp>
        <p:nvSpPr>
          <p:cNvPr id="75779" name="Rectangle 3">
            <a:extLst>
              <a:ext uri="{FF2B5EF4-FFF2-40B4-BE49-F238E27FC236}">
                <a16:creationId xmlns:a16="http://schemas.microsoft.com/office/drawing/2014/main" id="{EDBE874D-AEEE-4622-BF4E-B57DEC9CD591}"/>
              </a:ext>
            </a:extLst>
          </p:cNvPr>
          <p:cNvSpPr>
            <a:spLocks noGrp="1" noChangeArrowheads="1"/>
          </p:cNvSpPr>
          <p:nvPr>
            <p:ph type="body" idx="1"/>
          </p:nvPr>
        </p:nvSpPr>
        <p:spPr>
          <a:xfrm>
            <a:off x="3048000" y="2133600"/>
            <a:ext cx="7620000" cy="4724400"/>
          </a:xfrm>
        </p:spPr>
        <p:txBody>
          <a:bodyPr/>
          <a:lstStyle/>
          <a:p>
            <a:pPr>
              <a:lnSpc>
                <a:spcPct val="80000"/>
              </a:lnSpc>
            </a:pPr>
            <a:r>
              <a:rPr lang="en-US" altLang="en-US"/>
              <a:t>integrating new converts into the work and life of the church</a:t>
            </a:r>
          </a:p>
          <a:p>
            <a:pPr lvl="1">
              <a:lnSpc>
                <a:spcPct val="80000"/>
              </a:lnSpc>
            </a:pPr>
            <a:r>
              <a:rPr lang="en-US" altLang="en-US"/>
              <a:t>members should have close relationships</a:t>
            </a:r>
          </a:p>
          <a:p>
            <a:pPr lvl="1">
              <a:lnSpc>
                <a:spcPct val="80000"/>
              </a:lnSpc>
            </a:pPr>
            <a:r>
              <a:rPr lang="en-US" altLang="en-US"/>
              <a:t>Acts 2:44-47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fade">
                                      <p:cBhvr>
                                        <p:cTn id="7" dur="1000"/>
                                        <p:tgtEl>
                                          <p:spTgt spid="75779">
                                            <p:txEl>
                                              <p:pRg st="0" end="0"/>
                                            </p:txEl>
                                          </p:spTgt>
                                        </p:tgtEl>
                                      </p:cBhvr>
                                    </p:animEffect>
                                    <p:anim calcmode="lin" valueType="num">
                                      <p:cBhvr>
                                        <p:cTn id="8" dur="1000" fill="hold"/>
                                        <p:tgtEl>
                                          <p:spTgt spid="757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5779">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Effect transition="in" filter="fade">
                                      <p:cBhvr>
                                        <p:cTn id="13" dur="1000"/>
                                        <p:tgtEl>
                                          <p:spTgt spid="75779">
                                            <p:txEl>
                                              <p:pRg st="1" end="1"/>
                                            </p:txEl>
                                          </p:spTgt>
                                        </p:tgtEl>
                                      </p:cBhvr>
                                    </p:animEffect>
                                    <p:anim calcmode="lin" valueType="num">
                                      <p:cBhvr>
                                        <p:cTn id="14" dur="1000" fill="hold"/>
                                        <p:tgtEl>
                                          <p:spTgt spid="7577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577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Effect transition="in" filter="fade">
                                      <p:cBhvr>
                                        <p:cTn id="19" dur="1000"/>
                                        <p:tgtEl>
                                          <p:spTgt spid="75779">
                                            <p:txEl>
                                              <p:pRg st="2" end="2"/>
                                            </p:txEl>
                                          </p:spTgt>
                                        </p:tgtEl>
                                      </p:cBhvr>
                                    </p:animEffect>
                                    <p:anim calcmode="lin" valueType="num">
                                      <p:cBhvr>
                                        <p:cTn id="20" dur="1000" fill="hold"/>
                                        <p:tgtEl>
                                          <p:spTgt spid="7577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577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4DF52A8-F865-4097-83E3-095E514933E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FBEBBF-687F-4D90-B610-F104B9DCFB82}"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7826" name="Rectangle 2">
            <a:extLst>
              <a:ext uri="{FF2B5EF4-FFF2-40B4-BE49-F238E27FC236}">
                <a16:creationId xmlns:a16="http://schemas.microsoft.com/office/drawing/2014/main" id="{AFD96F60-D256-47F0-9F20-A503475AC01B}"/>
              </a:ext>
            </a:extLst>
          </p:cNvPr>
          <p:cNvSpPr>
            <a:spLocks noGrp="1" noChangeArrowheads="1"/>
          </p:cNvSpPr>
          <p:nvPr>
            <p:ph type="title"/>
          </p:nvPr>
        </p:nvSpPr>
        <p:spPr/>
        <p:txBody>
          <a:bodyPr/>
          <a:lstStyle/>
          <a:p>
            <a:r>
              <a:rPr lang="en-US" altLang="en-US" sz="4400"/>
              <a:t>Some Good Components of the C.G.M.</a:t>
            </a:r>
          </a:p>
        </p:txBody>
      </p:sp>
      <p:sp>
        <p:nvSpPr>
          <p:cNvPr id="77827" name="Rectangle 3">
            <a:extLst>
              <a:ext uri="{FF2B5EF4-FFF2-40B4-BE49-F238E27FC236}">
                <a16:creationId xmlns:a16="http://schemas.microsoft.com/office/drawing/2014/main" id="{4B972A53-923A-49BB-B6C5-0C731B60BBF6}"/>
              </a:ext>
            </a:extLst>
          </p:cNvPr>
          <p:cNvSpPr>
            <a:spLocks noGrp="1" noChangeArrowheads="1"/>
          </p:cNvSpPr>
          <p:nvPr>
            <p:ph type="body" idx="1"/>
          </p:nvPr>
        </p:nvSpPr>
        <p:spPr>
          <a:xfrm>
            <a:off x="3048000" y="2133600"/>
            <a:ext cx="7620000" cy="4724400"/>
          </a:xfrm>
        </p:spPr>
        <p:txBody>
          <a:bodyPr/>
          <a:lstStyle/>
          <a:p>
            <a:pPr>
              <a:lnSpc>
                <a:spcPct val="80000"/>
              </a:lnSpc>
            </a:pPr>
            <a:r>
              <a:rPr lang="en-US" altLang="en-US" dirty="0"/>
              <a:t>keep up the physical surroundings of the building</a:t>
            </a:r>
          </a:p>
          <a:p>
            <a:pPr lvl="1">
              <a:lnSpc>
                <a:spcPct val="80000"/>
              </a:lnSpc>
            </a:pPr>
            <a:r>
              <a:rPr lang="en-US" altLang="en-US" dirty="0"/>
              <a:t>classrooms</a:t>
            </a:r>
          </a:p>
          <a:p>
            <a:pPr lvl="1">
              <a:lnSpc>
                <a:spcPct val="80000"/>
              </a:lnSpc>
            </a:pPr>
            <a:r>
              <a:rPr lang="en-US" altLang="en-US" dirty="0"/>
              <a:t>landscape</a:t>
            </a:r>
          </a:p>
          <a:p>
            <a:pPr lvl="1">
              <a:lnSpc>
                <a:spcPct val="80000"/>
              </a:lnSpc>
            </a:pPr>
            <a:r>
              <a:rPr lang="en-US" altLang="en-US" dirty="0"/>
              <a:t>professional look</a:t>
            </a:r>
          </a:p>
          <a:p>
            <a:pPr lvl="1">
              <a:lnSpc>
                <a:spcPct val="80000"/>
              </a:lnSpc>
            </a:pPr>
            <a:r>
              <a:rPr lang="en-US" altLang="en-US" dirty="0"/>
              <a:t>would my home or business be suitable if it is in the same shape as the house of prayer (Hag. 1:3-11)?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7827">
                                            <p:txEl>
                                              <p:pRg st="1" end="1"/>
                                            </p:txEl>
                                          </p:spTgt>
                                        </p:tgtEl>
                                        <p:attrNameLst>
                                          <p:attrName>style.visibility</p:attrName>
                                        </p:attrNameLst>
                                      </p:cBhvr>
                                      <p:to>
                                        <p:strVal val="visible"/>
                                      </p:to>
                                    </p:set>
                                    <p:animEffect transition="in" filter="fade">
                                      <p:cBhvr>
                                        <p:cTn id="7" dur="1000"/>
                                        <p:tgtEl>
                                          <p:spTgt spid="77827">
                                            <p:txEl>
                                              <p:pRg st="1" end="1"/>
                                            </p:txEl>
                                          </p:spTgt>
                                        </p:tgtEl>
                                      </p:cBhvr>
                                    </p:animEffect>
                                    <p:anim calcmode="lin" valueType="num">
                                      <p:cBhvr>
                                        <p:cTn id="8" dur="1000" fill="hold"/>
                                        <p:tgtEl>
                                          <p:spTgt spid="7782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7827">
                                            <p:txEl>
                                              <p:pRg st="1" end="1"/>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7827">
                                            <p:txEl>
                                              <p:pRg st="2" end="2"/>
                                            </p:txEl>
                                          </p:spTgt>
                                        </p:tgtEl>
                                        <p:attrNameLst>
                                          <p:attrName>style.visibility</p:attrName>
                                        </p:attrNameLst>
                                      </p:cBhvr>
                                      <p:to>
                                        <p:strVal val="visible"/>
                                      </p:to>
                                    </p:set>
                                    <p:animEffect transition="in" filter="fade">
                                      <p:cBhvr>
                                        <p:cTn id="13" dur="1000"/>
                                        <p:tgtEl>
                                          <p:spTgt spid="77827">
                                            <p:txEl>
                                              <p:pRg st="2" end="2"/>
                                            </p:txEl>
                                          </p:spTgt>
                                        </p:tgtEl>
                                      </p:cBhvr>
                                    </p:animEffect>
                                    <p:anim calcmode="lin" valueType="num">
                                      <p:cBhvr>
                                        <p:cTn id="14" dur="1000" fill="hold"/>
                                        <p:tgtEl>
                                          <p:spTgt spid="7782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7827">
                                            <p:txEl>
                                              <p:pRg st="2" end="2"/>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77827">
                                            <p:txEl>
                                              <p:pRg st="3" end="3"/>
                                            </p:txEl>
                                          </p:spTgt>
                                        </p:tgtEl>
                                        <p:attrNameLst>
                                          <p:attrName>style.visibility</p:attrName>
                                        </p:attrNameLst>
                                      </p:cBhvr>
                                      <p:to>
                                        <p:strVal val="visible"/>
                                      </p:to>
                                    </p:set>
                                    <p:animEffect transition="in" filter="fade">
                                      <p:cBhvr>
                                        <p:cTn id="19" dur="1000"/>
                                        <p:tgtEl>
                                          <p:spTgt spid="77827">
                                            <p:txEl>
                                              <p:pRg st="3" end="3"/>
                                            </p:txEl>
                                          </p:spTgt>
                                        </p:tgtEl>
                                      </p:cBhvr>
                                    </p:animEffect>
                                    <p:anim calcmode="lin" valueType="num">
                                      <p:cBhvr>
                                        <p:cTn id="20" dur="1000" fill="hold"/>
                                        <p:tgtEl>
                                          <p:spTgt spid="7782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77827">
                                            <p:txEl>
                                              <p:pRg st="3" end="3"/>
                                            </p:txEl>
                                          </p:spTgt>
                                        </p:tgtEl>
                                        <p:attrNameLst>
                                          <p:attrName>ppt_y</p:attrName>
                                        </p:attrNameLst>
                                      </p:cBhvr>
                                      <p:tavLst>
                                        <p:tav tm="0">
                                          <p:val>
                                            <p:strVal val="#ppt_y-.1"/>
                                          </p:val>
                                        </p:tav>
                                        <p:tav tm="100000">
                                          <p:val>
                                            <p:strVal val="#ppt_y"/>
                                          </p:val>
                                        </p:tav>
                                      </p:tavLst>
                                    </p:anim>
                                  </p:childTnLst>
                                </p:cTn>
                              </p:par>
                            </p:childTnLst>
                          </p:cTn>
                        </p:par>
                        <p:par>
                          <p:cTn id="22" fill="hold" nodeType="withGroup">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77827">
                                            <p:txEl>
                                              <p:pRg st="4" end="4"/>
                                            </p:txEl>
                                          </p:spTgt>
                                        </p:tgtEl>
                                        <p:attrNameLst>
                                          <p:attrName>style.visibility</p:attrName>
                                        </p:attrNameLst>
                                      </p:cBhvr>
                                      <p:to>
                                        <p:strVal val="visible"/>
                                      </p:to>
                                    </p:set>
                                    <p:animEffect transition="in" filter="fade">
                                      <p:cBhvr>
                                        <p:cTn id="25" dur="1000"/>
                                        <p:tgtEl>
                                          <p:spTgt spid="77827">
                                            <p:txEl>
                                              <p:pRg st="4" end="4"/>
                                            </p:txEl>
                                          </p:spTgt>
                                        </p:tgtEl>
                                      </p:cBhvr>
                                    </p:animEffect>
                                    <p:anim calcmode="lin" valueType="num">
                                      <p:cBhvr>
                                        <p:cTn id="26" dur="1000" fill="hold"/>
                                        <p:tgtEl>
                                          <p:spTgt spid="77827">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7782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a:extLst>
              <a:ext uri="{FF2B5EF4-FFF2-40B4-BE49-F238E27FC236}">
                <a16:creationId xmlns:a16="http://schemas.microsoft.com/office/drawing/2014/main" id="{562BC46B-F8F6-4A10-90CA-0672A4074B14}"/>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76263E-7611-4A29-AA26-057D865AED9B}"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9876" name="Rectangle 4">
            <a:extLst>
              <a:ext uri="{FF2B5EF4-FFF2-40B4-BE49-F238E27FC236}">
                <a16:creationId xmlns:a16="http://schemas.microsoft.com/office/drawing/2014/main" id="{D96B6F5E-E888-425F-9088-B9C3DA17530E}"/>
              </a:ext>
            </a:extLst>
          </p:cNvPr>
          <p:cNvSpPr>
            <a:spLocks noGrp="1" noChangeArrowheads="1"/>
          </p:cNvSpPr>
          <p:nvPr>
            <p:ph type="ctrTitle"/>
          </p:nvPr>
        </p:nvSpPr>
        <p:spPr/>
        <p:txBody>
          <a:bodyPr/>
          <a:lstStyle/>
          <a:p>
            <a:r>
              <a:rPr lang="en-US" altLang="en-US" sz="4800"/>
              <a:t>The Dangers of the Church Growth Movement</a:t>
            </a:r>
          </a:p>
        </p:txBody>
      </p:sp>
      <p:sp>
        <p:nvSpPr>
          <p:cNvPr id="79877" name="Rectangle 5">
            <a:extLst>
              <a:ext uri="{FF2B5EF4-FFF2-40B4-BE49-F238E27FC236}">
                <a16:creationId xmlns:a16="http://schemas.microsoft.com/office/drawing/2014/main" id="{8C7F721B-F2A4-412A-81CF-16003AFC63E3}"/>
              </a:ext>
            </a:extLst>
          </p:cNvPr>
          <p:cNvSpPr>
            <a:spLocks noGrp="1" noChangeArrowheads="1"/>
          </p:cNvSpPr>
          <p:nvPr>
            <p:ph type="subTitle" idx="1"/>
          </p:nvPr>
        </p:nvSpPr>
        <p:spPr/>
        <p:txBody>
          <a:bodyPr/>
          <a:lstStyle/>
          <a:p>
            <a:r>
              <a:rPr lang="en-US" altLang="en-US"/>
              <a:t>Satan’s Sweet Subtleties</a:t>
            </a:r>
          </a:p>
        </p:txBody>
      </p:sp>
    </p:spTree>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7AD1D8F-86E2-4CBB-8743-159DB2CD658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CCE37A-DC9A-4172-933B-97ABC2B5D1B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1927" name="Rectangle 7">
            <a:extLst>
              <a:ext uri="{FF2B5EF4-FFF2-40B4-BE49-F238E27FC236}">
                <a16:creationId xmlns:a16="http://schemas.microsoft.com/office/drawing/2014/main" id="{5AA825AB-25AC-452F-A7B0-B4DE534AE537}"/>
              </a:ext>
            </a:extLst>
          </p:cNvPr>
          <p:cNvSpPr>
            <a:spLocks noGrp="1" noChangeArrowheads="1"/>
          </p:cNvSpPr>
          <p:nvPr>
            <p:ph type="title"/>
          </p:nvPr>
        </p:nvSpPr>
        <p:spPr/>
        <p:txBody>
          <a:bodyPr/>
          <a:lstStyle/>
          <a:p>
            <a:r>
              <a:rPr lang="en-US" altLang="en-US" dirty="0"/>
              <a:t>Dangers</a:t>
            </a:r>
          </a:p>
        </p:txBody>
      </p:sp>
      <p:sp>
        <p:nvSpPr>
          <p:cNvPr id="81925" name="Rectangle 5">
            <a:extLst>
              <a:ext uri="{FF2B5EF4-FFF2-40B4-BE49-F238E27FC236}">
                <a16:creationId xmlns:a16="http://schemas.microsoft.com/office/drawing/2014/main" id="{DB38D59D-99A4-4F60-B2FB-8BC88068F183}"/>
              </a:ext>
            </a:extLst>
          </p:cNvPr>
          <p:cNvSpPr>
            <a:spLocks noGrp="1" noChangeArrowheads="1"/>
          </p:cNvSpPr>
          <p:nvPr>
            <p:ph type="body" idx="1"/>
          </p:nvPr>
        </p:nvSpPr>
        <p:spPr/>
        <p:txBody>
          <a:bodyPr/>
          <a:lstStyle/>
          <a:p>
            <a:r>
              <a:rPr lang="en-US" altLang="en-US" b="1" dirty="0">
                <a:latin typeface="Trebuchet MS" panose="020B0603020202020204" pitchFamily="34" charset="0"/>
              </a:rPr>
              <a:t>letting the world set the agenda for the church</a:t>
            </a:r>
          </a:p>
          <a:p>
            <a:pPr lvl="1"/>
            <a:r>
              <a:rPr lang="en-US" altLang="en-US" b="1" dirty="0">
                <a:latin typeface="Trebuchet MS" panose="020B0603020202020204" pitchFamily="34" charset="0"/>
              </a:rPr>
              <a:t>giving the world what it wants</a:t>
            </a:r>
          </a:p>
          <a:p>
            <a:pPr lvl="1"/>
            <a:r>
              <a:rPr lang="en-US" altLang="en-US" b="1" dirty="0">
                <a:latin typeface="Trebuchet MS" panose="020B0603020202020204" pitchFamily="34" charset="0"/>
              </a:rPr>
              <a:t>Romans 12:2</a:t>
            </a:r>
          </a:p>
          <a:p>
            <a:r>
              <a:rPr lang="en-US" altLang="en-US" b="1" dirty="0">
                <a:latin typeface="Trebuchet MS" panose="020B0603020202020204" pitchFamily="34" charset="0"/>
              </a:rPr>
              <a:t>giving special attention to selected Scripture that deals with growth while neglecting other teachings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1927"/>
                                        </p:tgtEl>
                                      </p:cBhvr>
                                    </p:animEffect>
                                    <p:animScale>
                                      <p:cBhvr>
                                        <p:cTn id="7" dur="250" autoRev="1" fill="hold"/>
                                        <p:tgtEl>
                                          <p:spTgt spid="81927"/>
                                        </p:tgtEl>
                                      </p:cBhvr>
                                      <p:by x="105000" y="105000"/>
                                    </p:animScale>
                                  </p:childTnLst>
                                </p:cTn>
                              </p:par>
                            </p:childTnLst>
                          </p:cTn>
                        </p:par>
                        <p:par>
                          <p:cTn id="8" fill="hold" nodeType="with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81925">
                                            <p:txEl>
                                              <p:pRg st="0" end="0"/>
                                            </p:txEl>
                                          </p:spTgt>
                                        </p:tgtEl>
                                        <p:attrNameLst>
                                          <p:attrName>style.visibility</p:attrName>
                                        </p:attrNameLst>
                                      </p:cBhvr>
                                      <p:to>
                                        <p:strVal val="visible"/>
                                      </p:to>
                                    </p:set>
                                    <p:anim calcmode="lin" valueType="num">
                                      <p:cBhvr>
                                        <p:cTn id="11" dur="500" fill="hold"/>
                                        <p:tgtEl>
                                          <p:spTgt spid="8192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81925">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81925">
                                            <p:txEl>
                                              <p:pRg st="1" end="1"/>
                                            </p:txEl>
                                          </p:spTgt>
                                        </p:tgtEl>
                                        <p:attrNameLst>
                                          <p:attrName>style.visibility</p:attrName>
                                        </p:attrNameLst>
                                      </p:cBhvr>
                                      <p:to>
                                        <p:strVal val="visible"/>
                                      </p:to>
                                    </p:set>
                                    <p:anim calcmode="lin" valueType="num">
                                      <p:cBhvr>
                                        <p:cTn id="16" dur="500" fill="hold"/>
                                        <p:tgtEl>
                                          <p:spTgt spid="8192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81925">
                                            <p:txEl>
                                              <p:pRg st="1" end="1"/>
                                            </p:txEl>
                                          </p:spTgt>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81925">
                                            <p:txEl>
                                              <p:pRg st="2" end="2"/>
                                            </p:txEl>
                                          </p:spTgt>
                                        </p:tgtEl>
                                        <p:attrNameLst>
                                          <p:attrName>style.visibility</p:attrName>
                                        </p:attrNameLst>
                                      </p:cBhvr>
                                      <p:to>
                                        <p:strVal val="visible"/>
                                      </p:to>
                                    </p:set>
                                    <p:anim calcmode="lin" valueType="num">
                                      <p:cBhvr>
                                        <p:cTn id="20" dur="500" fill="hold"/>
                                        <p:tgtEl>
                                          <p:spTgt spid="8192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8192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81925">
                                            <p:txEl>
                                              <p:pRg st="3" end="3"/>
                                            </p:txEl>
                                          </p:spTgt>
                                        </p:tgtEl>
                                        <p:attrNameLst>
                                          <p:attrName>style.visibility</p:attrName>
                                        </p:attrNameLst>
                                      </p:cBhvr>
                                      <p:to>
                                        <p:strVal val="visible"/>
                                      </p:to>
                                    </p:set>
                                    <p:anim calcmode="lin" valueType="num">
                                      <p:cBhvr>
                                        <p:cTn id="26" dur="500" fill="hold"/>
                                        <p:tgtEl>
                                          <p:spTgt spid="8192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8192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7" grpId="0"/>
      <p:bldP spid="8192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4FE6228-E15A-43B2-8B68-CC620F8D381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933159-55B5-43A0-9943-62FE89A18FCE}"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4994" name="Rectangle 2">
            <a:extLst>
              <a:ext uri="{FF2B5EF4-FFF2-40B4-BE49-F238E27FC236}">
                <a16:creationId xmlns:a16="http://schemas.microsoft.com/office/drawing/2014/main" id="{D0A4C2AE-ABE1-41FA-AA4E-AF0873E16C0A}"/>
              </a:ext>
            </a:extLst>
          </p:cNvPr>
          <p:cNvSpPr>
            <a:spLocks noGrp="1" noChangeArrowheads="1"/>
          </p:cNvSpPr>
          <p:nvPr>
            <p:ph type="title"/>
          </p:nvPr>
        </p:nvSpPr>
        <p:spPr/>
        <p:txBody>
          <a:bodyPr/>
          <a:lstStyle/>
          <a:p>
            <a:r>
              <a:rPr lang="en-US" altLang="en-US"/>
              <a:t>Dangers</a:t>
            </a:r>
          </a:p>
        </p:txBody>
      </p:sp>
      <p:sp>
        <p:nvSpPr>
          <p:cNvPr id="84995" name="Rectangle 3">
            <a:extLst>
              <a:ext uri="{FF2B5EF4-FFF2-40B4-BE49-F238E27FC236}">
                <a16:creationId xmlns:a16="http://schemas.microsoft.com/office/drawing/2014/main" id="{F1811314-4130-4ED4-8473-9E0767E8C1CC}"/>
              </a:ext>
            </a:extLst>
          </p:cNvPr>
          <p:cNvSpPr>
            <a:spLocks noGrp="1" noChangeArrowheads="1"/>
          </p:cNvSpPr>
          <p:nvPr>
            <p:ph type="body" idx="1"/>
          </p:nvPr>
        </p:nvSpPr>
        <p:spPr>
          <a:xfrm>
            <a:off x="2286000" y="1905000"/>
            <a:ext cx="9372600" cy="4953000"/>
          </a:xfrm>
        </p:spPr>
        <p:txBody>
          <a:bodyPr/>
          <a:lstStyle/>
          <a:p>
            <a:pPr>
              <a:lnSpc>
                <a:spcPct val="90000"/>
              </a:lnSpc>
            </a:pPr>
            <a:r>
              <a:rPr lang="en-US" altLang="en-US" b="1" dirty="0">
                <a:latin typeface="Trebuchet MS" panose="020B0603020202020204" pitchFamily="34" charset="0"/>
              </a:rPr>
              <a:t>tremendous emphasis on what the audience THINKS as relevant, “the audience, not the message is sovereign” </a:t>
            </a:r>
            <a:br>
              <a:rPr lang="en-US" altLang="en-US" b="1" dirty="0">
                <a:latin typeface="Trebuchet MS" panose="020B0603020202020204" pitchFamily="34" charset="0"/>
              </a:rPr>
            </a:br>
            <a:r>
              <a:rPr lang="en-US" altLang="en-US" sz="3200" b="1" dirty="0">
                <a:latin typeface="Trebuchet MS" panose="020B0603020202020204" pitchFamily="34" charset="0"/>
              </a:rPr>
              <a:t>(George </a:t>
            </a:r>
            <a:r>
              <a:rPr lang="en-US" altLang="en-US" sz="3200" b="1" dirty="0" err="1">
                <a:latin typeface="Trebuchet MS" panose="020B0603020202020204" pitchFamily="34" charset="0"/>
              </a:rPr>
              <a:t>Barna</a:t>
            </a:r>
            <a:r>
              <a:rPr lang="en-US" altLang="en-US" sz="3200" b="1" dirty="0">
                <a:latin typeface="Trebuchet MS" panose="020B0603020202020204" pitchFamily="34" charset="0"/>
              </a:rPr>
              <a:t>, </a:t>
            </a:r>
            <a:r>
              <a:rPr lang="en-US" altLang="en-US" sz="3200" b="1" i="1" dirty="0">
                <a:latin typeface="Trebuchet MS" panose="020B0603020202020204" pitchFamily="34" charset="0"/>
              </a:rPr>
              <a:t>Marketing The Church</a:t>
            </a:r>
            <a:r>
              <a:rPr lang="en-US" altLang="en-US" sz="3200" b="1" dirty="0">
                <a:latin typeface="Trebuchet MS" panose="020B0603020202020204" pitchFamily="34" charset="0"/>
              </a:rPr>
              <a:t>)</a:t>
            </a:r>
          </a:p>
          <a:p>
            <a:pPr>
              <a:lnSpc>
                <a:spcPct val="90000"/>
              </a:lnSpc>
            </a:pPr>
            <a:r>
              <a:rPr lang="en-US" altLang="en-US" dirty="0">
                <a:latin typeface="Trebuchet MS" panose="020B0603020202020204" pitchFamily="34" charset="0"/>
              </a:rPr>
              <a:t>“In fact, it is possible to be so relevant that one becomes irrelevant because you are merely telling people what they already know, and not what they need to hear” </a:t>
            </a:r>
            <a:endParaRPr lang="en-US" altLang="en-US" b="1" dirty="0">
              <a:latin typeface="Trebuchet MS" panose="020B0603020202020204" pitchFamily="34" charset="0"/>
            </a:endParaRPr>
          </a:p>
          <a:p>
            <a:pPr marL="0" indent="0" algn="r">
              <a:lnSpc>
                <a:spcPct val="90000"/>
              </a:lnSpc>
              <a:buNone/>
            </a:pPr>
            <a:r>
              <a:rPr lang="en-US" altLang="en-US" sz="2000" dirty="0">
                <a:effectLst/>
                <a:latin typeface="Trebuchet MS" panose="020B0603020202020204" pitchFamily="34" charset="0"/>
              </a:rPr>
              <a:t>-Kirk </a:t>
            </a:r>
            <a:r>
              <a:rPr lang="en-US" altLang="en-US" sz="2000" dirty="0" err="1">
                <a:effectLst/>
                <a:latin typeface="Trebuchet MS" panose="020B0603020202020204" pitchFamily="34" charset="0"/>
              </a:rPr>
              <a:t>Wellum</a:t>
            </a:r>
            <a:r>
              <a:rPr lang="en-US" altLang="en-US" sz="2000" dirty="0">
                <a:effectLst/>
                <a:latin typeface="Trebuchet MS" panose="020B0603020202020204" pitchFamily="34" charset="0"/>
              </a:rPr>
              <a:t>, </a:t>
            </a:r>
            <a:r>
              <a:rPr lang="en-US" altLang="en-US" sz="2000" i="1" dirty="0">
                <a:effectLst/>
                <a:latin typeface="Trebuchet MS" panose="020B0603020202020204" pitchFamily="34" charset="0"/>
              </a:rPr>
              <a:t>An Evaluation of the Church Growth Movement</a:t>
            </a:r>
            <a:endParaRPr lang="en-US" altLang="en-US" sz="2800" dirty="0">
              <a:effectLst/>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4995">
                                            <p:txEl>
                                              <p:pRg st="1" end="1"/>
                                            </p:txEl>
                                          </p:spTgt>
                                        </p:tgtEl>
                                        <p:attrNameLst>
                                          <p:attrName>style.visibility</p:attrName>
                                        </p:attrNameLst>
                                      </p:cBhvr>
                                      <p:to>
                                        <p:strVal val="visible"/>
                                      </p:to>
                                    </p:set>
                                    <p:animEffect transition="in" filter="dissolve">
                                      <p:cBhvr>
                                        <p:cTn id="7" dur="500"/>
                                        <p:tgtEl>
                                          <p:spTgt spid="84995">
                                            <p:txEl>
                                              <p:pRg st="1" end="1"/>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4995">
                                            <p:txEl>
                                              <p:pRg st="2" end="2"/>
                                            </p:txEl>
                                          </p:spTgt>
                                        </p:tgtEl>
                                        <p:attrNameLst>
                                          <p:attrName>style.visibility</p:attrName>
                                        </p:attrNameLst>
                                      </p:cBhvr>
                                      <p:to>
                                        <p:strVal val="visible"/>
                                      </p:to>
                                    </p:set>
                                    <p:animEffect transition="in" filter="dissolve">
                                      <p:cBhvr>
                                        <p:cTn id="11" dur="500"/>
                                        <p:tgtEl>
                                          <p:spTgt spid="849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51BE1FA-04B4-4FC7-A108-FF00429073A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EE6AA-ECCB-4459-8F9A-5DB33BDCE02E}"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6018" name="Rectangle 2">
            <a:extLst>
              <a:ext uri="{FF2B5EF4-FFF2-40B4-BE49-F238E27FC236}">
                <a16:creationId xmlns:a16="http://schemas.microsoft.com/office/drawing/2014/main" id="{28CA02CC-0420-4A5C-A4D3-38A7FEDF1C1D}"/>
              </a:ext>
            </a:extLst>
          </p:cNvPr>
          <p:cNvSpPr>
            <a:spLocks noGrp="1" noChangeArrowheads="1"/>
          </p:cNvSpPr>
          <p:nvPr>
            <p:ph type="title"/>
          </p:nvPr>
        </p:nvSpPr>
        <p:spPr/>
        <p:txBody>
          <a:bodyPr/>
          <a:lstStyle/>
          <a:p>
            <a:r>
              <a:rPr lang="en-US" altLang="en-US"/>
              <a:t>Dangers</a:t>
            </a:r>
          </a:p>
        </p:txBody>
      </p:sp>
      <p:sp>
        <p:nvSpPr>
          <p:cNvPr id="86019" name="Rectangle 3">
            <a:extLst>
              <a:ext uri="{FF2B5EF4-FFF2-40B4-BE49-F238E27FC236}">
                <a16:creationId xmlns:a16="http://schemas.microsoft.com/office/drawing/2014/main" id="{25CA3518-DC53-45BE-A5F4-7B6C8C20E75F}"/>
              </a:ext>
            </a:extLst>
          </p:cNvPr>
          <p:cNvSpPr>
            <a:spLocks noGrp="1" noChangeArrowheads="1"/>
          </p:cNvSpPr>
          <p:nvPr>
            <p:ph type="body" idx="1"/>
          </p:nvPr>
        </p:nvSpPr>
        <p:spPr>
          <a:xfrm>
            <a:off x="2286000" y="1600200"/>
            <a:ext cx="9144000" cy="4953000"/>
          </a:xfrm>
        </p:spPr>
        <p:txBody>
          <a:bodyPr/>
          <a:lstStyle/>
          <a:p>
            <a:r>
              <a:rPr lang="en-US" altLang="en-US" dirty="0">
                <a:latin typeface="Trebuchet MS" panose="020B0603020202020204" pitchFamily="34" charset="0"/>
              </a:rPr>
              <a:t>whatever “works” is “right”</a:t>
            </a:r>
          </a:p>
          <a:p>
            <a:pPr lvl="1"/>
            <a:r>
              <a:rPr lang="en-US" altLang="en-US" dirty="0">
                <a:latin typeface="Trebuchet MS" panose="020B0603020202020204" pitchFamily="34" charset="0"/>
              </a:rPr>
              <a:t>success is not always measured numerically (i.e., Noah, 1 Pet. 3:20; 2 Pet. 2:5)</a:t>
            </a:r>
          </a:p>
          <a:p>
            <a:pPr lvl="1"/>
            <a:r>
              <a:rPr lang="en-US" altLang="en-US" dirty="0">
                <a:latin typeface="Trebuchet MS" panose="020B0603020202020204" pitchFamily="34" charset="0"/>
              </a:rPr>
              <a:t>what is “right” is what “works” in eternity</a:t>
            </a:r>
          </a:p>
          <a:p>
            <a:pPr lvl="1"/>
            <a:r>
              <a:rPr lang="en-US" altLang="en-US" dirty="0">
                <a:latin typeface="Trebuchet MS" panose="020B0603020202020204" pitchFamily="34" charset="0"/>
              </a:rPr>
              <a:t>“growth for growth’s sake is cancer”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6019">
                                            <p:txEl>
                                              <p:pRg st="3" end="3"/>
                                            </p:txEl>
                                          </p:spTgt>
                                        </p:tgtEl>
                                        <p:attrNameLst>
                                          <p:attrName>style.visibility</p:attrName>
                                        </p:attrNameLst>
                                      </p:cBhvr>
                                      <p:to>
                                        <p:strVal val="visible"/>
                                      </p:to>
                                    </p:set>
                                    <p:anim calcmode="lin" valueType="num">
                                      <p:cBhvr>
                                        <p:cTn id="7" dur="500" fill="hold"/>
                                        <p:tgtEl>
                                          <p:spTgt spid="86019">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8601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CC2E199-685F-4207-AB16-85EA02E1A11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8E2034-8380-4F27-97D3-931FFDD780D7}"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9090" name="Rectangle 2">
            <a:extLst>
              <a:ext uri="{FF2B5EF4-FFF2-40B4-BE49-F238E27FC236}">
                <a16:creationId xmlns:a16="http://schemas.microsoft.com/office/drawing/2014/main" id="{14CC08A2-2FEB-4B12-9731-508B9A28CDD1}"/>
              </a:ext>
            </a:extLst>
          </p:cNvPr>
          <p:cNvSpPr>
            <a:spLocks noGrp="1" noChangeArrowheads="1"/>
          </p:cNvSpPr>
          <p:nvPr>
            <p:ph type="title"/>
          </p:nvPr>
        </p:nvSpPr>
        <p:spPr/>
        <p:txBody>
          <a:bodyPr/>
          <a:lstStyle/>
          <a:p>
            <a:r>
              <a:rPr lang="en-US" altLang="en-US"/>
              <a:t>Dangers</a:t>
            </a:r>
          </a:p>
        </p:txBody>
      </p:sp>
      <p:sp>
        <p:nvSpPr>
          <p:cNvPr id="89091" name="Rectangle 3">
            <a:extLst>
              <a:ext uri="{FF2B5EF4-FFF2-40B4-BE49-F238E27FC236}">
                <a16:creationId xmlns:a16="http://schemas.microsoft.com/office/drawing/2014/main" id="{730F1FBD-99CD-408F-A76C-B26468C2AA56}"/>
              </a:ext>
            </a:extLst>
          </p:cNvPr>
          <p:cNvSpPr>
            <a:spLocks noGrp="1" noChangeArrowheads="1"/>
          </p:cNvSpPr>
          <p:nvPr>
            <p:ph type="body" idx="1"/>
          </p:nvPr>
        </p:nvSpPr>
        <p:spPr>
          <a:xfrm>
            <a:off x="2286000" y="1600200"/>
            <a:ext cx="9372600" cy="4953000"/>
          </a:xfrm>
        </p:spPr>
        <p:txBody>
          <a:bodyPr/>
          <a:lstStyle/>
          <a:p>
            <a:pPr>
              <a:lnSpc>
                <a:spcPct val="90000"/>
              </a:lnSpc>
            </a:pPr>
            <a:r>
              <a:rPr lang="en-US" altLang="en-US" dirty="0">
                <a:latin typeface="Trebuchet MS" panose="020B0603020202020204" pitchFamily="34" charset="0"/>
              </a:rPr>
              <a:t>be a “user-friendly” church</a:t>
            </a:r>
          </a:p>
          <a:p>
            <a:pPr lvl="1">
              <a:lnSpc>
                <a:spcPct val="90000"/>
              </a:lnSpc>
            </a:pPr>
            <a:r>
              <a:rPr lang="en-US" altLang="en-US" dirty="0">
                <a:latin typeface="Trebuchet MS" panose="020B0603020202020204" pitchFamily="34" charset="0"/>
              </a:rPr>
              <a:t>the gospel has bad news for those who will not conform (2 Cor. 2:14-17)</a:t>
            </a:r>
          </a:p>
          <a:p>
            <a:pPr lvl="1">
              <a:lnSpc>
                <a:spcPct val="90000"/>
              </a:lnSpc>
            </a:pPr>
            <a:r>
              <a:rPr lang="en-US" altLang="en-US" dirty="0">
                <a:latin typeface="Trebuchet MS" panose="020B0603020202020204" pitchFamily="34" charset="0"/>
              </a:rPr>
              <a:t>There are two qualities in preaching: love and a rod (1 Cor. 4:21)</a:t>
            </a:r>
          </a:p>
          <a:p>
            <a:pPr lvl="1">
              <a:lnSpc>
                <a:spcPct val="90000"/>
              </a:lnSpc>
            </a:pPr>
            <a:r>
              <a:rPr lang="en-US" altLang="en-US" dirty="0">
                <a:latin typeface="Trebuchet MS" panose="020B0603020202020204" pitchFamily="34" charset="0"/>
              </a:rPr>
              <a:t>sorrow and an unwelcoming attitude can often exist due to sin (2 Cor. 12:20 – 13:2)</a:t>
            </a:r>
          </a:p>
          <a:p>
            <a:pPr lvl="1">
              <a:lnSpc>
                <a:spcPct val="90000"/>
              </a:lnSpc>
            </a:pPr>
            <a:r>
              <a:rPr lang="en-US" altLang="en-US" dirty="0">
                <a:latin typeface="Trebuchet MS" panose="020B0603020202020204" pitchFamily="34" charset="0"/>
              </a:rPr>
              <a:t>was the early church “user-friendly” </a:t>
            </a:r>
            <a:br>
              <a:rPr lang="en-US" altLang="en-US" dirty="0">
                <a:latin typeface="Trebuchet MS" panose="020B0603020202020204" pitchFamily="34" charset="0"/>
              </a:rPr>
            </a:br>
            <a:r>
              <a:rPr lang="en-US" altLang="en-US" dirty="0">
                <a:latin typeface="Trebuchet MS" panose="020B0603020202020204" pitchFamily="34" charset="0"/>
              </a:rPr>
              <a:t>(Acts 5:1-11)?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0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0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0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0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E2A24E6-C007-490A-B81B-4A46E6C5A97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6CA83F-3CEB-4D5F-8562-D524D6441DC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7042" name="Rectangle 2">
            <a:extLst>
              <a:ext uri="{FF2B5EF4-FFF2-40B4-BE49-F238E27FC236}">
                <a16:creationId xmlns:a16="http://schemas.microsoft.com/office/drawing/2014/main" id="{6DFB5D17-A8EA-464E-8CE3-789C64657F59}"/>
              </a:ext>
            </a:extLst>
          </p:cNvPr>
          <p:cNvSpPr>
            <a:spLocks noGrp="1" noChangeArrowheads="1"/>
          </p:cNvSpPr>
          <p:nvPr>
            <p:ph type="title"/>
          </p:nvPr>
        </p:nvSpPr>
        <p:spPr/>
        <p:txBody>
          <a:bodyPr/>
          <a:lstStyle/>
          <a:p>
            <a:r>
              <a:rPr lang="en-US" altLang="en-US"/>
              <a:t>Dangers</a:t>
            </a:r>
          </a:p>
        </p:txBody>
      </p:sp>
      <p:sp>
        <p:nvSpPr>
          <p:cNvPr id="87043" name="Rectangle 3">
            <a:extLst>
              <a:ext uri="{FF2B5EF4-FFF2-40B4-BE49-F238E27FC236}">
                <a16:creationId xmlns:a16="http://schemas.microsoft.com/office/drawing/2014/main" id="{B9EA7C44-15CC-42DC-9F1A-AF6B5009C19F}"/>
              </a:ext>
            </a:extLst>
          </p:cNvPr>
          <p:cNvSpPr>
            <a:spLocks noGrp="1" noChangeArrowheads="1"/>
          </p:cNvSpPr>
          <p:nvPr>
            <p:ph type="body" idx="1"/>
          </p:nvPr>
        </p:nvSpPr>
        <p:spPr>
          <a:xfrm>
            <a:off x="2286000" y="1600200"/>
            <a:ext cx="9067800" cy="5257800"/>
          </a:xfrm>
        </p:spPr>
        <p:txBody>
          <a:bodyPr/>
          <a:lstStyle/>
          <a:p>
            <a:r>
              <a:rPr lang="en-US" altLang="en-US" sz="3200" dirty="0">
                <a:latin typeface="Trebuchet MS" panose="020B0603020202020204" pitchFamily="34" charset="0"/>
              </a:rPr>
              <a:t>overemphasis on “perking” attendance and catering to the unbelieving visitor</a:t>
            </a:r>
          </a:p>
          <a:p>
            <a:pPr lvl="1"/>
            <a:r>
              <a:rPr lang="en-US" altLang="en-US" sz="2800" dirty="0">
                <a:latin typeface="Trebuchet MS" panose="020B0603020202020204" pitchFamily="34" charset="0"/>
              </a:rPr>
              <a:t>we ought to be concerned with the unbeliever who enters but not for his agenda for the church (1 Cor. 14:23-25)</a:t>
            </a:r>
          </a:p>
          <a:p>
            <a:pPr lvl="2"/>
            <a:r>
              <a:rPr lang="en-US" altLang="en-US" sz="2400" dirty="0">
                <a:latin typeface="Trebuchet MS" panose="020B0603020202020204" pitchFamily="34" charset="0"/>
              </a:rPr>
              <a:t>cannot go beyond Scripture (1 Cor. 4:6)</a:t>
            </a:r>
          </a:p>
          <a:p>
            <a:pPr lvl="1"/>
            <a:r>
              <a:rPr lang="en-US" altLang="en-US" sz="2800" dirty="0">
                <a:latin typeface="Trebuchet MS" panose="020B0603020202020204" pitchFamily="34" charset="0"/>
              </a:rPr>
              <a:t>the early church did not “perk” attendance by having drama acts, light shows, and staging wrestling matches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87043">
                                            <p:txEl>
                                              <p:pRg st="1" end="1"/>
                                            </p:txEl>
                                          </p:spTgt>
                                        </p:tgtEl>
                                        <p:attrNameLst>
                                          <p:attrName>style.visibility</p:attrName>
                                        </p:attrNameLst>
                                      </p:cBhvr>
                                      <p:to>
                                        <p:strVal val="visible"/>
                                      </p:to>
                                    </p:set>
                                    <p:anim calcmode="lin" valueType="num">
                                      <p:cBhvr>
                                        <p:cTn id="7" dur="500" fill="hold"/>
                                        <p:tgtEl>
                                          <p:spTgt spid="8704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7043">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87043">
                                            <p:txEl>
                                              <p:pRg st="1" end="1"/>
                                            </p:txEl>
                                          </p:spTgt>
                                        </p:tgtEl>
                                        <p:attrNameLst>
                                          <p:attrName>ppt_x</p:attrName>
                                        </p:attrNameLst>
                                      </p:cBhvr>
                                      <p:tavLst>
                                        <p:tav tm="0">
                                          <p:val>
                                            <p:fltVal val="0.5"/>
                                          </p:val>
                                        </p:tav>
                                        <p:tav tm="100000">
                                          <p:val>
                                            <p:strVal val="#ppt_x"/>
                                          </p:val>
                                        </p:tav>
                                      </p:tavLst>
                                    </p:anim>
                                    <p:anim calcmode="lin" valueType="num">
                                      <p:cBhvr>
                                        <p:cTn id="10" dur="500" fill="hold"/>
                                        <p:tgtEl>
                                          <p:spTgt spid="8704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anim calcmode="lin" valueType="num">
                                      <p:cBhvr>
                                        <p:cTn id="15" dur="500" fill="hold"/>
                                        <p:tgtEl>
                                          <p:spTgt spid="8704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87043">
                                            <p:txEl>
                                              <p:pRg st="2" end="2"/>
                                            </p:txEl>
                                          </p:spTgt>
                                        </p:tgtEl>
                                        <p:attrNameLst>
                                          <p:attrName>ppt_h</p:attrName>
                                        </p:attrNameLst>
                                      </p:cBhvr>
                                      <p:tavLst>
                                        <p:tav tm="0">
                                          <p:val>
                                            <p:fltVal val="0"/>
                                          </p:val>
                                        </p:tav>
                                        <p:tav tm="100000">
                                          <p:val>
                                            <p:strVal val="#ppt_h"/>
                                          </p:val>
                                        </p:tav>
                                      </p:tavLst>
                                    </p:anim>
                                    <p:anim calcmode="lin" valueType="num">
                                      <p:cBhvr>
                                        <p:cTn id="17" dur="500" fill="hold"/>
                                        <p:tgtEl>
                                          <p:spTgt spid="87043">
                                            <p:txEl>
                                              <p:pRg st="2" end="2"/>
                                            </p:txEl>
                                          </p:spTgt>
                                        </p:tgtEl>
                                        <p:attrNameLst>
                                          <p:attrName>ppt_x</p:attrName>
                                        </p:attrNameLst>
                                      </p:cBhvr>
                                      <p:tavLst>
                                        <p:tav tm="0">
                                          <p:val>
                                            <p:fltVal val="0.5"/>
                                          </p:val>
                                        </p:tav>
                                        <p:tav tm="100000">
                                          <p:val>
                                            <p:strVal val="#ppt_x"/>
                                          </p:val>
                                        </p:tav>
                                      </p:tavLst>
                                    </p:anim>
                                    <p:anim calcmode="lin" valueType="num">
                                      <p:cBhvr>
                                        <p:cTn id="18" dur="500" fill="hold"/>
                                        <p:tgtEl>
                                          <p:spTgt spid="87043">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87043">
                                            <p:txEl>
                                              <p:pRg st="3" end="3"/>
                                            </p:txEl>
                                          </p:spTgt>
                                        </p:tgtEl>
                                        <p:attrNameLst>
                                          <p:attrName>style.visibility</p:attrName>
                                        </p:attrNameLst>
                                      </p:cBhvr>
                                      <p:to>
                                        <p:strVal val="visible"/>
                                      </p:to>
                                    </p:set>
                                    <p:anim calcmode="lin" valueType="num">
                                      <p:cBhvr>
                                        <p:cTn id="23" dur="500" fill="hold"/>
                                        <p:tgtEl>
                                          <p:spTgt spid="8704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87043">
                                            <p:txEl>
                                              <p:pRg st="3" end="3"/>
                                            </p:txEl>
                                          </p:spTgt>
                                        </p:tgtEl>
                                        <p:attrNameLst>
                                          <p:attrName>ppt_h</p:attrName>
                                        </p:attrNameLst>
                                      </p:cBhvr>
                                      <p:tavLst>
                                        <p:tav tm="0">
                                          <p:val>
                                            <p:fltVal val="0"/>
                                          </p:val>
                                        </p:tav>
                                        <p:tav tm="100000">
                                          <p:val>
                                            <p:strVal val="#ppt_h"/>
                                          </p:val>
                                        </p:tav>
                                      </p:tavLst>
                                    </p:anim>
                                    <p:anim calcmode="lin" valueType="num">
                                      <p:cBhvr>
                                        <p:cTn id="25" dur="500" fill="hold"/>
                                        <p:tgtEl>
                                          <p:spTgt spid="87043">
                                            <p:txEl>
                                              <p:pRg st="3" end="3"/>
                                            </p:txEl>
                                          </p:spTgt>
                                        </p:tgtEl>
                                        <p:attrNameLst>
                                          <p:attrName>ppt_x</p:attrName>
                                        </p:attrNameLst>
                                      </p:cBhvr>
                                      <p:tavLst>
                                        <p:tav tm="0">
                                          <p:val>
                                            <p:fltVal val="0.5"/>
                                          </p:val>
                                        </p:tav>
                                        <p:tav tm="100000">
                                          <p:val>
                                            <p:strVal val="#ppt_x"/>
                                          </p:val>
                                        </p:tav>
                                      </p:tavLst>
                                    </p:anim>
                                    <p:anim calcmode="lin" valueType="num">
                                      <p:cBhvr>
                                        <p:cTn id="26" dur="500" fill="hold"/>
                                        <p:tgtEl>
                                          <p:spTgt spid="87043">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A5003D4-6A6D-41FC-ABEC-0AFC248C669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2C228F-54F8-4C80-AACC-746FAC55C6B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3314" name="Rectangle 2">
            <a:extLst>
              <a:ext uri="{FF2B5EF4-FFF2-40B4-BE49-F238E27FC236}">
                <a16:creationId xmlns:a16="http://schemas.microsoft.com/office/drawing/2014/main" id="{7595747C-791C-4B5A-8896-BDDDA97E08F8}"/>
              </a:ext>
            </a:extLst>
          </p:cNvPr>
          <p:cNvSpPr>
            <a:spLocks noGrp="1" noChangeArrowheads="1"/>
          </p:cNvSpPr>
          <p:nvPr>
            <p:ph type="title"/>
          </p:nvPr>
        </p:nvSpPr>
        <p:spPr/>
        <p:txBody>
          <a:bodyPr/>
          <a:lstStyle/>
          <a:p>
            <a:r>
              <a:rPr lang="en-US" altLang="en-US" sz="4400" dirty="0"/>
              <a:t>Why the Emergence of Community Churches?</a:t>
            </a:r>
          </a:p>
        </p:txBody>
      </p:sp>
      <p:sp>
        <p:nvSpPr>
          <p:cNvPr id="13315" name="Rectangle 3">
            <a:extLst>
              <a:ext uri="{FF2B5EF4-FFF2-40B4-BE49-F238E27FC236}">
                <a16:creationId xmlns:a16="http://schemas.microsoft.com/office/drawing/2014/main" id="{2DE08A54-EED9-4945-9364-C5534235523E}"/>
              </a:ext>
            </a:extLst>
          </p:cNvPr>
          <p:cNvSpPr>
            <a:spLocks noGrp="1" noChangeArrowheads="1"/>
          </p:cNvSpPr>
          <p:nvPr>
            <p:ph type="body" idx="1"/>
          </p:nvPr>
        </p:nvSpPr>
        <p:spPr>
          <a:xfrm>
            <a:off x="2286000" y="1905000"/>
            <a:ext cx="9601200" cy="4114800"/>
          </a:xfrm>
        </p:spPr>
        <p:txBody>
          <a:bodyPr/>
          <a:lstStyle/>
          <a:p>
            <a:r>
              <a:rPr lang="en-US" altLang="en-US" dirty="0"/>
              <a:t>a rejection of the “establishment” and “traditional” church services</a:t>
            </a:r>
            <a:endParaRPr lang="en-US" altLang="en-US" i="1" dirty="0"/>
          </a:p>
          <a:p>
            <a:pPr lvl="1"/>
            <a:r>
              <a:rPr lang="en-US" altLang="en-US" dirty="0"/>
              <a:t>“At Last! A new church for those who’ve given up on traditional church services.” </a:t>
            </a:r>
          </a:p>
          <a:p>
            <a:pPr lvl="2"/>
            <a:r>
              <a:rPr lang="en-US" altLang="en-US" dirty="0"/>
              <a:t>Rick Warren, </a:t>
            </a:r>
            <a:r>
              <a:rPr lang="en-US" altLang="en-US" i="1" dirty="0"/>
              <a:t>The Purpose Driven Church</a:t>
            </a: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accel="41000" decel="40000" autoRev="1" fill="hold" grpId="0" nodeType="withEffect">
                                  <p:stCondLst>
                                    <p:cond delay="0"/>
                                  </p:stCondLst>
                                  <p:childTnLst>
                                    <p:animClr clrSpc="rgb" dir="cw">
                                      <p:cBhvr>
                                        <p:cTn id="6" dur="2000" fill="hold"/>
                                        <p:tgtEl>
                                          <p:spTgt spid="13314"/>
                                        </p:tgtEl>
                                        <p:attrNameLst>
                                          <p:attrName>stroke.color</p:attrName>
                                        </p:attrNameLst>
                                      </p:cBhvr>
                                      <p:to>
                                        <a:schemeClr val="accent2"/>
                                      </p:to>
                                    </p:animClr>
                                    <p:set>
                                      <p:cBhvr>
                                        <p:cTn id="7" dur="2000" fill="hold"/>
                                        <p:tgtEl>
                                          <p:spTgt spid="13314"/>
                                        </p:tgtEl>
                                        <p:attrNameLst>
                                          <p:attrName>stroke.on</p:attrName>
                                        </p:attrNameLst>
                                      </p:cBhvr>
                                      <p:to>
                                        <p:strVal val="true"/>
                                      </p:to>
                                    </p:set>
                                  </p:childTnLst>
                                </p:cTn>
                              </p:par>
                              <p:par>
                                <p:cTn id="8" presetID="53" presetClass="entr" presetSubtype="0" fill="hold" grpId="0" nodeType="withEffect">
                                  <p:stCondLst>
                                    <p:cond delay="0"/>
                                  </p:stCondLst>
                                  <p:childTnLst>
                                    <p:set>
                                      <p:cBhvr>
                                        <p:cTn id="9" dur="1" fill="hold">
                                          <p:stCondLst>
                                            <p:cond delay="0"/>
                                          </p:stCondLst>
                                        </p:cTn>
                                        <p:tgtEl>
                                          <p:spTgt spid="13315">
                                            <p:txEl>
                                              <p:pRg st="0" end="0"/>
                                            </p:txEl>
                                          </p:spTgt>
                                        </p:tgtEl>
                                        <p:attrNameLst>
                                          <p:attrName>style.visibility</p:attrName>
                                        </p:attrNameLst>
                                      </p:cBhvr>
                                      <p:to>
                                        <p:strVal val="visible"/>
                                      </p:to>
                                    </p:set>
                                    <p:anim calcmode="lin" valueType="num">
                                      <p:cBhvr>
                                        <p:cTn id="10"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13315">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133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3315">
                                            <p:txEl>
                                              <p:pRg st="1" end="1"/>
                                            </p:txEl>
                                          </p:spTgt>
                                        </p:tgtEl>
                                        <p:attrNameLst>
                                          <p:attrName>style.visibility</p:attrName>
                                        </p:attrNameLst>
                                      </p:cBhvr>
                                      <p:to>
                                        <p:strVal val="visible"/>
                                      </p:to>
                                    </p:set>
                                    <p:anim calcmode="lin" valueType="num">
                                      <p:cBhvr>
                                        <p:cTn id="17" dur="500" fill="hold"/>
                                        <p:tgtEl>
                                          <p:spTgt spid="1331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331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13315">
                                            <p:txEl>
                                              <p:pRg st="1" end="1"/>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3315">
                                            <p:txEl>
                                              <p:pRg st="2" end="2"/>
                                            </p:txEl>
                                          </p:spTgt>
                                        </p:tgtEl>
                                        <p:attrNameLst>
                                          <p:attrName>style.visibility</p:attrName>
                                        </p:attrNameLst>
                                      </p:cBhvr>
                                      <p:to>
                                        <p:strVal val="visible"/>
                                      </p:to>
                                    </p:set>
                                    <p:anim calcmode="lin" valueType="num">
                                      <p:cBhvr>
                                        <p:cTn id="22" dur="500" fill="hold"/>
                                        <p:tgtEl>
                                          <p:spTgt spid="1331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1331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A5003D4-6A6D-41FC-ABEC-0AFC248C669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2C228F-54F8-4C80-AACC-746FAC55C6B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3314" name="Rectangle 2">
            <a:extLst>
              <a:ext uri="{FF2B5EF4-FFF2-40B4-BE49-F238E27FC236}">
                <a16:creationId xmlns:a16="http://schemas.microsoft.com/office/drawing/2014/main" id="{7595747C-791C-4B5A-8896-BDDDA97E08F8}"/>
              </a:ext>
            </a:extLst>
          </p:cNvPr>
          <p:cNvSpPr>
            <a:spLocks noGrp="1" noChangeArrowheads="1"/>
          </p:cNvSpPr>
          <p:nvPr>
            <p:ph type="title"/>
          </p:nvPr>
        </p:nvSpPr>
        <p:spPr/>
        <p:txBody>
          <a:bodyPr/>
          <a:lstStyle/>
          <a:p>
            <a:r>
              <a:rPr lang="en-US" altLang="en-US" sz="4400" dirty="0"/>
              <a:t>Why the Emergence of Community Churches?</a:t>
            </a:r>
            <a:endParaRPr lang="en-US" altLang="en-US" sz="3200" dirty="0"/>
          </a:p>
        </p:txBody>
      </p:sp>
      <p:sp>
        <p:nvSpPr>
          <p:cNvPr id="13315" name="Rectangle 3">
            <a:extLst>
              <a:ext uri="{FF2B5EF4-FFF2-40B4-BE49-F238E27FC236}">
                <a16:creationId xmlns:a16="http://schemas.microsoft.com/office/drawing/2014/main" id="{2DE08A54-EED9-4945-9364-C5534235523E}"/>
              </a:ext>
            </a:extLst>
          </p:cNvPr>
          <p:cNvSpPr>
            <a:spLocks noGrp="1" noChangeArrowheads="1"/>
          </p:cNvSpPr>
          <p:nvPr>
            <p:ph type="body" idx="1"/>
          </p:nvPr>
        </p:nvSpPr>
        <p:spPr>
          <a:xfrm>
            <a:off x="2286000" y="1905000"/>
            <a:ext cx="9601200" cy="4114800"/>
          </a:xfrm>
        </p:spPr>
        <p:txBody>
          <a:bodyPr/>
          <a:lstStyle/>
          <a:p>
            <a:r>
              <a:rPr lang="en-US" altLang="en-US" dirty="0"/>
              <a:t>a rejection of the “establishment” and “traditional” church services</a:t>
            </a:r>
          </a:p>
          <a:p>
            <a:pPr lvl="1"/>
            <a:r>
              <a:rPr lang="en-US" altLang="en-US" dirty="0"/>
              <a:t>“</a:t>
            </a:r>
            <a:r>
              <a:rPr lang="en-US" dirty="0"/>
              <a:t>Thirty years ago, we were in a movie theater and thought it was so cool because we were finally delivered from the horrors of stained glass and wooden pews.” –</a:t>
            </a:r>
            <a:r>
              <a:rPr lang="en-US" altLang="en-US" dirty="0"/>
              <a:t>Billy Hybels</a:t>
            </a:r>
          </a:p>
        </p:txBody>
      </p:sp>
    </p:spTree>
    <p:extLst>
      <p:ext uri="{BB962C8B-B14F-4D97-AF65-F5344CB8AC3E}">
        <p14:creationId xmlns:p14="http://schemas.microsoft.com/office/powerpoint/2010/main" val="22309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63F4-9881-4A99-80E3-95FC783C83ED}"/>
              </a:ext>
            </a:extLst>
          </p:cNvPr>
          <p:cNvSpPr>
            <a:spLocks noGrp="1"/>
          </p:cNvSpPr>
          <p:nvPr>
            <p:ph type="title"/>
          </p:nvPr>
        </p:nvSpPr>
        <p:spPr/>
        <p:txBody>
          <a:bodyPr/>
          <a:lstStyle/>
          <a:p>
            <a:r>
              <a:rPr lang="en-US" dirty="0"/>
              <a:t>The Five Tenets of the Mega Church:</a:t>
            </a:r>
          </a:p>
        </p:txBody>
      </p:sp>
      <p:sp>
        <p:nvSpPr>
          <p:cNvPr id="3" name="Content Placeholder 2">
            <a:extLst>
              <a:ext uri="{FF2B5EF4-FFF2-40B4-BE49-F238E27FC236}">
                <a16:creationId xmlns:a16="http://schemas.microsoft.com/office/drawing/2014/main" id="{6C468F22-7E85-4225-94A5-76BBF53AD611}"/>
              </a:ext>
            </a:extLst>
          </p:cNvPr>
          <p:cNvSpPr>
            <a:spLocks noGrp="1"/>
          </p:cNvSpPr>
          <p:nvPr>
            <p:ph idx="1"/>
          </p:nvPr>
        </p:nvSpPr>
        <p:spPr/>
        <p:txBody>
          <a:bodyPr/>
          <a:lstStyle/>
          <a:p>
            <a:pPr marL="742950" indent="-742950">
              <a:buFont typeface="+mj-lt"/>
              <a:buAutoNum type="arabicPeriod"/>
            </a:pPr>
            <a:r>
              <a:rPr lang="en-US" dirty="0"/>
              <a:t>Enlargement</a:t>
            </a:r>
          </a:p>
          <a:p>
            <a:pPr marL="742950" indent="-742950">
              <a:buFont typeface="+mj-lt"/>
              <a:buAutoNum type="arabicPeriod"/>
            </a:pPr>
            <a:r>
              <a:rPr lang="en-US" dirty="0"/>
              <a:t>Ecumenicalism</a:t>
            </a:r>
          </a:p>
          <a:p>
            <a:pPr marL="742950" indent="-742950">
              <a:buFont typeface="+mj-lt"/>
              <a:buAutoNum type="arabicPeriod"/>
            </a:pPr>
            <a:r>
              <a:rPr lang="en-US" dirty="0"/>
              <a:t>Emotionalism</a:t>
            </a:r>
          </a:p>
          <a:p>
            <a:pPr marL="742950" indent="-742950">
              <a:buFont typeface="+mj-lt"/>
              <a:buAutoNum type="arabicPeriod"/>
            </a:pPr>
            <a:r>
              <a:rPr lang="en-US" dirty="0"/>
              <a:t>Entertainment</a:t>
            </a:r>
          </a:p>
          <a:p>
            <a:pPr marL="742950" indent="-742950">
              <a:buFont typeface="+mj-lt"/>
              <a:buAutoNum type="arabicPeriod"/>
            </a:pPr>
            <a:r>
              <a:rPr lang="en-US" dirty="0"/>
              <a:t>Empathy</a:t>
            </a:r>
          </a:p>
        </p:txBody>
      </p:sp>
      <p:sp>
        <p:nvSpPr>
          <p:cNvPr id="4" name="Slide Number Placeholder 3">
            <a:extLst>
              <a:ext uri="{FF2B5EF4-FFF2-40B4-BE49-F238E27FC236}">
                <a16:creationId xmlns:a16="http://schemas.microsoft.com/office/drawing/2014/main" id="{6228004A-3FDC-4B7B-B7D1-6864949BB564}"/>
              </a:ext>
            </a:extLst>
          </p:cNvPr>
          <p:cNvSpPr>
            <a:spLocks noGrp="1"/>
          </p:cNvSpPr>
          <p:nvPr>
            <p:ph type="sldNum" sz="quarter" idx="12"/>
          </p:nvPr>
        </p:nvSpPr>
        <p:spPr/>
        <p:txBody>
          <a:bodyPr/>
          <a:lstStyle/>
          <a:p>
            <a:fld id="{369F8D34-5DD6-49C2-946C-3BE126DFA6E2}" type="slidenum">
              <a:rPr lang="en-US" altLang="en-US" smtClean="0"/>
              <a:pPr/>
              <a:t>2</a:t>
            </a:fld>
            <a:endParaRPr lang="en-US" altLang="en-US"/>
          </a:p>
        </p:txBody>
      </p:sp>
      <p:sp>
        <p:nvSpPr>
          <p:cNvPr id="5" name="TextBox 4">
            <a:extLst>
              <a:ext uri="{FF2B5EF4-FFF2-40B4-BE49-F238E27FC236}">
                <a16:creationId xmlns:a16="http://schemas.microsoft.com/office/drawing/2014/main" id="{51398570-49F7-4F0D-95D3-166A72906745}"/>
              </a:ext>
            </a:extLst>
          </p:cNvPr>
          <p:cNvSpPr txBox="1"/>
          <p:nvPr/>
        </p:nvSpPr>
        <p:spPr>
          <a:xfrm>
            <a:off x="2913681" y="6137603"/>
            <a:ext cx="8360109" cy="523220"/>
          </a:xfrm>
          <a:prstGeom prst="rect">
            <a:avLst/>
          </a:prstGeom>
          <a:noFill/>
        </p:spPr>
        <p:txBody>
          <a:bodyPr wrap="none" rtlCol="0">
            <a:spAutoFit/>
          </a:bodyPr>
          <a:lstStyle/>
          <a:p>
            <a:r>
              <a:rPr lang="en-US" sz="1400" dirty="0"/>
              <a:t>Michal Hardin, “The Blueprint for Mega-churches.” </a:t>
            </a:r>
            <a:r>
              <a:rPr lang="en-US" sz="1400" i="1" dirty="0"/>
              <a:t>The Bible And Contemporary Churches, </a:t>
            </a:r>
            <a:r>
              <a:rPr lang="en-US" sz="1400" dirty="0"/>
              <a:t>edited by Mike Willis.</a:t>
            </a:r>
            <a:br>
              <a:rPr lang="en-US" sz="1400" dirty="0"/>
            </a:br>
            <a:r>
              <a:rPr lang="en-US" sz="1400" dirty="0"/>
              <a:t>Guardian of Truth Foundation, 2005, pp. 60-63.</a:t>
            </a:r>
          </a:p>
        </p:txBody>
      </p:sp>
    </p:spTree>
    <p:extLst>
      <p:ext uri="{BB962C8B-B14F-4D97-AF65-F5344CB8AC3E}">
        <p14:creationId xmlns:p14="http://schemas.microsoft.com/office/powerpoint/2010/main" val="340068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E1C78E7-DD04-4E6D-827F-30845A5CD84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B6A1DE-4776-4F84-81F2-FA2D33BAD442}"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8674" name="Rectangle 2">
            <a:extLst>
              <a:ext uri="{FF2B5EF4-FFF2-40B4-BE49-F238E27FC236}">
                <a16:creationId xmlns:a16="http://schemas.microsoft.com/office/drawing/2014/main" id="{A28D0134-C7FB-4365-91B2-B6968B5B9462}"/>
              </a:ext>
            </a:extLst>
          </p:cNvPr>
          <p:cNvSpPr>
            <a:spLocks noGrp="1" noChangeArrowheads="1"/>
          </p:cNvSpPr>
          <p:nvPr>
            <p:ph type="title"/>
          </p:nvPr>
        </p:nvSpPr>
        <p:spPr>
          <a:xfrm>
            <a:off x="2540000" y="228600"/>
            <a:ext cx="4622800" cy="1447800"/>
          </a:xfrm>
        </p:spPr>
        <p:txBody>
          <a:bodyPr/>
          <a:lstStyle/>
          <a:p>
            <a:r>
              <a:rPr lang="en-US" altLang="en-US" dirty="0"/>
              <a:t>Anti-traditional</a:t>
            </a:r>
          </a:p>
        </p:txBody>
      </p:sp>
      <p:sp>
        <p:nvSpPr>
          <p:cNvPr id="28675" name="Rectangle 3">
            <a:extLst>
              <a:ext uri="{FF2B5EF4-FFF2-40B4-BE49-F238E27FC236}">
                <a16:creationId xmlns:a16="http://schemas.microsoft.com/office/drawing/2014/main" id="{82198E82-DBA3-46FB-92F8-8F423A670CFF}"/>
              </a:ext>
            </a:extLst>
          </p:cNvPr>
          <p:cNvSpPr>
            <a:spLocks noGrp="1" noChangeArrowheads="1"/>
          </p:cNvSpPr>
          <p:nvPr>
            <p:ph type="body" idx="1"/>
          </p:nvPr>
        </p:nvSpPr>
        <p:spPr>
          <a:xfrm>
            <a:off x="2286000" y="1905000"/>
            <a:ext cx="8991600" cy="4953000"/>
          </a:xfrm>
        </p:spPr>
        <p:txBody>
          <a:bodyPr/>
          <a:lstStyle/>
          <a:p>
            <a:r>
              <a:rPr lang="en-US" altLang="en-US" sz="3200" dirty="0">
                <a:latin typeface="Trebuchet MS" panose="020B0603020202020204" pitchFamily="34" charset="0"/>
              </a:rPr>
              <a:t>Rick Warren’s tradition is to be against traditional worship</a:t>
            </a:r>
          </a:p>
          <a:p>
            <a:pPr lvl="1"/>
            <a:r>
              <a:rPr lang="en-US" altLang="en-US" sz="2800" dirty="0">
                <a:latin typeface="Trebuchet MS" panose="020B0603020202020204" pitchFamily="34" charset="0"/>
              </a:rPr>
              <a:t>traditions of men that conflict with God’s word must be </a:t>
            </a:r>
            <a:r>
              <a:rPr lang="en-US" altLang="en-US" sz="2800" dirty="0">
                <a:solidFill>
                  <a:schemeClr val="accent3"/>
                </a:solidFill>
                <a:latin typeface="Trebuchet MS" panose="020B0603020202020204" pitchFamily="34" charset="0"/>
              </a:rPr>
              <a:t>rejected</a:t>
            </a:r>
            <a:r>
              <a:rPr lang="en-US" altLang="en-US" sz="2800" dirty="0">
                <a:latin typeface="Trebuchet MS" panose="020B0603020202020204" pitchFamily="34" charset="0"/>
              </a:rPr>
              <a:t> (Matt. 15:3)</a:t>
            </a:r>
          </a:p>
          <a:p>
            <a:pPr lvl="1"/>
            <a:r>
              <a:rPr lang="en-US" altLang="en-US" sz="2800" dirty="0">
                <a:latin typeface="Trebuchet MS" panose="020B0603020202020204" pitchFamily="34" charset="0"/>
              </a:rPr>
              <a:t>traditions in culture that that do not conflict with God’s word should be </a:t>
            </a:r>
            <a:r>
              <a:rPr lang="en-US" altLang="en-US" sz="2800" dirty="0">
                <a:solidFill>
                  <a:schemeClr val="accent3"/>
                </a:solidFill>
                <a:latin typeface="Trebuchet MS" panose="020B0603020202020204" pitchFamily="34" charset="0"/>
              </a:rPr>
              <a:t>regarded</a:t>
            </a:r>
            <a:r>
              <a:rPr lang="en-US" altLang="en-US" sz="2800" dirty="0">
                <a:latin typeface="Trebuchet MS" panose="020B0603020202020204" pitchFamily="34" charset="0"/>
              </a:rPr>
              <a:t> (Acts 24:16; 1 Cor. 9:19-23; 10:32, 33; Rom. 13:7)</a:t>
            </a:r>
          </a:p>
          <a:p>
            <a:pPr lvl="1"/>
            <a:r>
              <a:rPr lang="en-US" altLang="en-US" sz="2800" dirty="0">
                <a:latin typeface="Trebuchet MS" panose="020B0603020202020204" pitchFamily="34" charset="0"/>
              </a:rPr>
              <a:t>traditions from the apostles must be </a:t>
            </a:r>
            <a:r>
              <a:rPr lang="en-US" altLang="en-US" sz="2800" dirty="0">
                <a:solidFill>
                  <a:schemeClr val="accent3"/>
                </a:solidFill>
                <a:latin typeface="Trebuchet MS" panose="020B0603020202020204" pitchFamily="34" charset="0"/>
              </a:rPr>
              <a:t>reverenced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28674"/>
                                        </p:tgtEl>
                                        <p:attrNameLst>
                                          <p:attrName>r</p:attrName>
                                        </p:attrNameLst>
                                      </p:cBhvr>
                                    </p:animRot>
                                    <p:animRot by="-240000">
                                      <p:cBhvr>
                                        <p:cTn id="7" dur="200" fill="hold">
                                          <p:stCondLst>
                                            <p:cond delay="200"/>
                                          </p:stCondLst>
                                        </p:cTn>
                                        <p:tgtEl>
                                          <p:spTgt spid="28674"/>
                                        </p:tgtEl>
                                        <p:attrNameLst>
                                          <p:attrName>r</p:attrName>
                                        </p:attrNameLst>
                                      </p:cBhvr>
                                    </p:animRot>
                                    <p:animRot by="240000">
                                      <p:cBhvr>
                                        <p:cTn id="8" dur="200" fill="hold">
                                          <p:stCondLst>
                                            <p:cond delay="400"/>
                                          </p:stCondLst>
                                        </p:cTn>
                                        <p:tgtEl>
                                          <p:spTgt spid="28674"/>
                                        </p:tgtEl>
                                        <p:attrNameLst>
                                          <p:attrName>r</p:attrName>
                                        </p:attrNameLst>
                                      </p:cBhvr>
                                    </p:animRot>
                                    <p:animRot by="-240000">
                                      <p:cBhvr>
                                        <p:cTn id="9" dur="200" fill="hold">
                                          <p:stCondLst>
                                            <p:cond delay="600"/>
                                          </p:stCondLst>
                                        </p:cTn>
                                        <p:tgtEl>
                                          <p:spTgt spid="28674"/>
                                        </p:tgtEl>
                                        <p:attrNameLst>
                                          <p:attrName>r</p:attrName>
                                        </p:attrNameLst>
                                      </p:cBhvr>
                                    </p:animRot>
                                    <p:animRot by="120000">
                                      <p:cBhvr>
                                        <p:cTn id="10" dur="200" fill="hold">
                                          <p:stCondLst>
                                            <p:cond delay="800"/>
                                          </p:stCondLst>
                                        </p:cTn>
                                        <p:tgtEl>
                                          <p:spTgt spid="28674"/>
                                        </p:tgtEl>
                                        <p:attrNameLst>
                                          <p:attrName>r</p:attrName>
                                        </p:attrNameLst>
                                      </p:cBhvr>
                                    </p:animRot>
                                  </p:childTnLst>
                                </p:cTn>
                              </p:par>
                            </p:childTnLst>
                          </p:cTn>
                        </p:par>
                        <p:par>
                          <p:cTn id="11" fill="hold">
                            <p:stCondLst>
                              <p:cond delay="1000"/>
                            </p:stCondLst>
                            <p:childTnLst>
                              <p:par>
                                <p:cTn id="12" presetID="23" presetClass="entr" presetSubtype="36" fill="hold" grpId="0" nodeType="afterEffect">
                                  <p:stCondLst>
                                    <p:cond delay="0"/>
                                  </p:stCondLst>
                                  <p:childTnLst>
                                    <p:set>
                                      <p:cBhvr>
                                        <p:cTn id="13" dur="1" fill="hold">
                                          <p:stCondLst>
                                            <p:cond delay="0"/>
                                          </p:stCondLst>
                                        </p:cTn>
                                        <p:tgtEl>
                                          <p:spTgt spid="28675">
                                            <p:txEl>
                                              <p:pRg st="0" end="0"/>
                                            </p:txEl>
                                          </p:spTgt>
                                        </p:tgtEl>
                                        <p:attrNameLst>
                                          <p:attrName>style.visibility</p:attrName>
                                        </p:attrNameLst>
                                      </p:cBhvr>
                                      <p:to>
                                        <p:strVal val="visible"/>
                                      </p:to>
                                    </p:set>
                                    <p:anim calcmode="lin" valueType="num">
                                      <p:cBhvr>
                                        <p:cTn id="14" dur="500" fill="hold"/>
                                        <p:tgtEl>
                                          <p:spTgt spid="28675">
                                            <p:txEl>
                                              <p:pRg st="0" end="0"/>
                                            </p:txEl>
                                          </p:spTgt>
                                        </p:tgtEl>
                                        <p:attrNameLst>
                                          <p:attrName>ppt_w</p:attrName>
                                        </p:attrNameLst>
                                      </p:cBhvr>
                                      <p:tavLst>
                                        <p:tav tm="0">
                                          <p:val>
                                            <p:strVal val="(6*min(max(#ppt_w*#ppt_h,.3),1)-7.4)/-.7*#ppt_w"/>
                                          </p:val>
                                        </p:tav>
                                        <p:tav tm="100000">
                                          <p:val>
                                            <p:strVal val="#ppt_w"/>
                                          </p:val>
                                        </p:tav>
                                      </p:tavLst>
                                    </p:anim>
                                    <p:anim calcmode="lin" valueType="num">
                                      <p:cBhvr>
                                        <p:cTn id="15" dur="500" fill="hold"/>
                                        <p:tgtEl>
                                          <p:spTgt spid="28675">
                                            <p:txEl>
                                              <p:pRg st="0" end="0"/>
                                            </p:txEl>
                                          </p:spTgt>
                                        </p:tgtEl>
                                        <p:attrNameLst>
                                          <p:attrName>ppt_h</p:attrName>
                                        </p:attrNameLst>
                                      </p:cBhvr>
                                      <p:tavLst>
                                        <p:tav tm="0">
                                          <p:val>
                                            <p:strVal val="(6*min(max(#ppt_w*#ppt_h,.3),1)-7.4)/-.7*#ppt_h"/>
                                          </p:val>
                                        </p:tav>
                                        <p:tav tm="100000">
                                          <p:val>
                                            <p:strVal val="#ppt_h"/>
                                          </p:val>
                                        </p:tav>
                                      </p:tavLst>
                                    </p:anim>
                                    <p:anim calcmode="lin" valueType="num">
                                      <p:cBhvr>
                                        <p:cTn id="16" dur="500" fill="hold"/>
                                        <p:tgtEl>
                                          <p:spTgt spid="28675">
                                            <p:txEl>
                                              <p:pRg st="0" end="0"/>
                                            </p:txEl>
                                          </p:spTgt>
                                        </p:tgtEl>
                                        <p:attrNameLst>
                                          <p:attrName>ppt_x</p:attrName>
                                        </p:attrNameLst>
                                      </p:cBhvr>
                                      <p:tavLst>
                                        <p:tav tm="0">
                                          <p:val>
                                            <p:fltVal val="0.5"/>
                                          </p:val>
                                        </p:tav>
                                        <p:tav tm="100000">
                                          <p:val>
                                            <p:strVal val="#ppt_x"/>
                                          </p:val>
                                        </p:tav>
                                      </p:tavLst>
                                    </p:anim>
                                    <p:anim calcmode="lin" valueType="num">
                                      <p:cBhvr>
                                        <p:cTn id="17" dur="500" fill="hold"/>
                                        <p:tgtEl>
                                          <p:spTgt spid="28675">
                                            <p:txEl>
                                              <p:pRg st="0" end="0"/>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28675">
                                            <p:txEl>
                                              <p:pRg st="1" end="1"/>
                                            </p:txEl>
                                          </p:spTgt>
                                        </p:tgtEl>
                                        <p:attrNameLst>
                                          <p:attrName>style.visibility</p:attrName>
                                        </p:attrNameLst>
                                      </p:cBhvr>
                                      <p:to>
                                        <p:strVal val="visible"/>
                                      </p:to>
                                    </p:set>
                                    <p:anim calcmode="lin" valueType="num">
                                      <p:cBhvr>
                                        <p:cTn id="22" dur="500" fill="hold"/>
                                        <p:tgtEl>
                                          <p:spTgt spid="28675">
                                            <p:txEl>
                                              <p:pRg st="1" end="1"/>
                                            </p:txEl>
                                          </p:spTgt>
                                        </p:tgtEl>
                                        <p:attrNameLst>
                                          <p:attrName>ppt_w</p:attrName>
                                        </p:attrNameLst>
                                      </p:cBhvr>
                                      <p:tavLst>
                                        <p:tav tm="0">
                                          <p:val>
                                            <p:strVal val="(6*min(max(#ppt_w*#ppt_h,.3),1)-7.4)/-.7*#ppt_w"/>
                                          </p:val>
                                        </p:tav>
                                        <p:tav tm="100000">
                                          <p:val>
                                            <p:strVal val="#ppt_w"/>
                                          </p:val>
                                        </p:tav>
                                      </p:tavLst>
                                    </p:anim>
                                    <p:anim calcmode="lin" valueType="num">
                                      <p:cBhvr>
                                        <p:cTn id="23" dur="500" fill="hold"/>
                                        <p:tgtEl>
                                          <p:spTgt spid="28675">
                                            <p:txEl>
                                              <p:pRg st="1" end="1"/>
                                            </p:txEl>
                                          </p:spTgt>
                                        </p:tgtEl>
                                        <p:attrNameLst>
                                          <p:attrName>ppt_h</p:attrName>
                                        </p:attrNameLst>
                                      </p:cBhvr>
                                      <p:tavLst>
                                        <p:tav tm="0">
                                          <p:val>
                                            <p:strVal val="(6*min(max(#ppt_w*#ppt_h,.3),1)-7.4)/-.7*#ppt_h"/>
                                          </p:val>
                                        </p:tav>
                                        <p:tav tm="100000">
                                          <p:val>
                                            <p:strVal val="#ppt_h"/>
                                          </p:val>
                                        </p:tav>
                                      </p:tavLst>
                                    </p:anim>
                                    <p:anim calcmode="lin" valueType="num">
                                      <p:cBhvr>
                                        <p:cTn id="24" dur="500" fill="hold"/>
                                        <p:tgtEl>
                                          <p:spTgt spid="28675">
                                            <p:txEl>
                                              <p:pRg st="1" end="1"/>
                                            </p:txEl>
                                          </p:spTgt>
                                        </p:tgtEl>
                                        <p:attrNameLst>
                                          <p:attrName>ppt_x</p:attrName>
                                        </p:attrNameLst>
                                      </p:cBhvr>
                                      <p:tavLst>
                                        <p:tav tm="0">
                                          <p:val>
                                            <p:fltVal val="0.5"/>
                                          </p:val>
                                        </p:tav>
                                        <p:tav tm="100000">
                                          <p:val>
                                            <p:strVal val="#ppt_x"/>
                                          </p:val>
                                        </p:tav>
                                      </p:tavLst>
                                    </p:anim>
                                    <p:anim calcmode="lin" valueType="num">
                                      <p:cBhvr>
                                        <p:cTn id="25" dur="500" fill="hold"/>
                                        <p:tgtEl>
                                          <p:spTgt spid="28675">
                                            <p:txEl>
                                              <p:pRg st="1" end="1"/>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28675">
                                            <p:txEl>
                                              <p:pRg st="2" end="2"/>
                                            </p:txEl>
                                          </p:spTgt>
                                        </p:tgtEl>
                                        <p:attrNameLst>
                                          <p:attrName>style.visibility</p:attrName>
                                        </p:attrNameLst>
                                      </p:cBhvr>
                                      <p:to>
                                        <p:strVal val="visible"/>
                                      </p:to>
                                    </p:set>
                                    <p:anim calcmode="lin" valueType="num">
                                      <p:cBhvr>
                                        <p:cTn id="30" dur="500" fill="hold"/>
                                        <p:tgtEl>
                                          <p:spTgt spid="28675">
                                            <p:txEl>
                                              <p:pRg st="2" end="2"/>
                                            </p:txEl>
                                          </p:spTgt>
                                        </p:tgtEl>
                                        <p:attrNameLst>
                                          <p:attrName>ppt_w</p:attrName>
                                        </p:attrNameLst>
                                      </p:cBhvr>
                                      <p:tavLst>
                                        <p:tav tm="0">
                                          <p:val>
                                            <p:strVal val="(6*min(max(#ppt_w*#ppt_h,.3),1)-7.4)/-.7*#ppt_w"/>
                                          </p:val>
                                        </p:tav>
                                        <p:tav tm="100000">
                                          <p:val>
                                            <p:strVal val="#ppt_w"/>
                                          </p:val>
                                        </p:tav>
                                      </p:tavLst>
                                    </p:anim>
                                    <p:anim calcmode="lin" valueType="num">
                                      <p:cBhvr>
                                        <p:cTn id="31" dur="500" fill="hold"/>
                                        <p:tgtEl>
                                          <p:spTgt spid="28675">
                                            <p:txEl>
                                              <p:pRg st="2" end="2"/>
                                            </p:txEl>
                                          </p:spTgt>
                                        </p:tgtEl>
                                        <p:attrNameLst>
                                          <p:attrName>ppt_h</p:attrName>
                                        </p:attrNameLst>
                                      </p:cBhvr>
                                      <p:tavLst>
                                        <p:tav tm="0">
                                          <p:val>
                                            <p:strVal val="(6*min(max(#ppt_w*#ppt_h,.3),1)-7.4)/-.7*#ppt_h"/>
                                          </p:val>
                                        </p:tav>
                                        <p:tav tm="100000">
                                          <p:val>
                                            <p:strVal val="#ppt_h"/>
                                          </p:val>
                                        </p:tav>
                                      </p:tavLst>
                                    </p:anim>
                                    <p:anim calcmode="lin" valueType="num">
                                      <p:cBhvr>
                                        <p:cTn id="32" dur="500" fill="hold"/>
                                        <p:tgtEl>
                                          <p:spTgt spid="28675">
                                            <p:txEl>
                                              <p:pRg st="2" end="2"/>
                                            </p:txEl>
                                          </p:spTgt>
                                        </p:tgtEl>
                                        <p:attrNameLst>
                                          <p:attrName>ppt_x</p:attrName>
                                        </p:attrNameLst>
                                      </p:cBhvr>
                                      <p:tavLst>
                                        <p:tav tm="0">
                                          <p:val>
                                            <p:fltVal val="0.5"/>
                                          </p:val>
                                        </p:tav>
                                        <p:tav tm="100000">
                                          <p:val>
                                            <p:strVal val="#ppt_x"/>
                                          </p:val>
                                        </p:tav>
                                      </p:tavLst>
                                    </p:anim>
                                    <p:anim calcmode="lin" valueType="num">
                                      <p:cBhvr>
                                        <p:cTn id="33" dur="500" fill="hold"/>
                                        <p:tgtEl>
                                          <p:spTgt spid="28675">
                                            <p:txEl>
                                              <p:pRg st="2" end="2"/>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28675">
                                            <p:txEl>
                                              <p:pRg st="3" end="3"/>
                                            </p:txEl>
                                          </p:spTgt>
                                        </p:tgtEl>
                                        <p:attrNameLst>
                                          <p:attrName>style.visibility</p:attrName>
                                        </p:attrNameLst>
                                      </p:cBhvr>
                                      <p:to>
                                        <p:strVal val="visible"/>
                                      </p:to>
                                    </p:set>
                                    <p:anim calcmode="lin" valueType="num">
                                      <p:cBhvr>
                                        <p:cTn id="38" dur="500" fill="hold"/>
                                        <p:tgtEl>
                                          <p:spTgt spid="28675">
                                            <p:txEl>
                                              <p:pRg st="3" end="3"/>
                                            </p:txEl>
                                          </p:spTgt>
                                        </p:tgtEl>
                                        <p:attrNameLst>
                                          <p:attrName>ppt_w</p:attrName>
                                        </p:attrNameLst>
                                      </p:cBhvr>
                                      <p:tavLst>
                                        <p:tav tm="0">
                                          <p:val>
                                            <p:strVal val="(6*min(max(#ppt_w*#ppt_h,.3),1)-7.4)/-.7*#ppt_w"/>
                                          </p:val>
                                        </p:tav>
                                        <p:tav tm="100000">
                                          <p:val>
                                            <p:strVal val="#ppt_w"/>
                                          </p:val>
                                        </p:tav>
                                      </p:tavLst>
                                    </p:anim>
                                    <p:anim calcmode="lin" valueType="num">
                                      <p:cBhvr>
                                        <p:cTn id="39" dur="500" fill="hold"/>
                                        <p:tgtEl>
                                          <p:spTgt spid="28675">
                                            <p:txEl>
                                              <p:pRg st="3" end="3"/>
                                            </p:txEl>
                                          </p:spTgt>
                                        </p:tgtEl>
                                        <p:attrNameLst>
                                          <p:attrName>ppt_h</p:attrName>
                                        </p:attrNameLst>
                                      </p:cBhvr>
                                      <p:tavLst>
                                        <p:tav tm="0">
                                          <p:val>
                                            <p:strVal val="(6*min(max(#ppt_w*#ppt_h,.3),1)-7.4)/-.7*#ppt_h"/>
                                          </p:val>
                                        </p:tav>
                                        <p:tav tm="100000">
                                          <p:val>
                                            <p:strVal val="#ppt_h"/>
                                          </p:val>
                                        </p:tav>
                                      </p:tavLst>
                                    </p:anim>
                                    <p:anim calcmode="lin" valueType="num">
                                      <p:cBhvr>
                                        <p:cTn id="40" dur="500" fill="hold"/>
                                        <p:tgtEl>
                                          <p:spTgt spid="28675">
                                            <p:txEl>
                                              <p:pRg st="3" end="3"/>
                                            </p:txEl>
                                          </p:spTgt>
                                        </p:tgtEl>
                                        <p:attrNameLst>
                                          <p:attrName>ppt_x</p:attrName>
                                        </p:attrNameLst>
                                      </p:cBhvr>
                                      <p:tavLst>
                                        <p:tav tm="0">
                                          <p:val>
                                            <p:fltVal val="0.5"/>
                                          </p:val>
                                        </p:tav>
                                        <p:tav tm="100000">
                                          <p:val>
                                            <p:strVal val="#ppt_x"/>
                                          </p:val>
                                        </p:tav>
                                      </p:tavLst>
                                    </p:anim>
                                    <p:anim calcmode="lin" valueType="num">
                                      <p:cBhvr>
                                        <p:cTn id="41" dur="500" fill="hold"/>
                                        <p:tgtEl>
                                          <p:spTgt spid="28675">
                                            <p:txEl>
                                              <p:pRg st="3" end="3"/>
                                            </p:txEl>
                                          </p:spTgt>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2B5E46B0-C256-4535-B554-4E5266E2491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2CF2B1-8D26-4CA4-B910-A8626F64C404}"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9700" name="Rectangle 4">
            <a:extLst>
              <a:ext uri="{FF2B5EF4-FFF2-40B4-BE49-F238E27FC236}">
                <a16:creationId xmlns:a16="http://schemas.microsoft.com/office/drawing/2014/main" id="{72C23BFF-E0C8-4361-A7A0-C9E90DC090D2}"/>
              </a:ext>
            </a:extLst>
          </p:cNvPr>
          <p:cNvSpPr>
            <a:spLocks noGrp="1" noChangeArrowheads="1"/>
          </p:cNvSpPr>
          <p:nvPr>
            <p:ph type="title"/>
          </p:nvPr>
        </p:nvSpPr>
        <p:spPr/>
        <p:txBody>
          <a:bodyPr/>
          <a:lstStyle/>
          <a:p>
            <a:r>
              <a:rPr lang="en-US" altLang="en-US"/>
              <a:t>Apostolic Tradition</a:t>
            </a:r>
          </a:p>
        </p:txBody>
      </p:sp>
      <p:sp>
        <p:nvSpPr>
          <p:cNvPr id="29701" name="Text Box 5">
            <a:extLst>
              <a:ext uri="{FF2B5EF4-FFF2-40B4-BE49-F238E27FC236}">
                <a16:creationId xmlns:a16="http://schemas.microsoft.com/office/drawing/2014/main" id="{DCBA37D7-F705-46C9-AD54-079899F630E3}"/>
              </a:ext>
            </a:extLst>
          </p:cNvPr>
          <p:cNvSpPr txBox="1">
            <a:spLocks noChangeArrowheads="1"/>
          </p:cNvSpPr>
          <p:nvPr/>
        </p:nvSpPr>
        <p:spPr bwMode="auto">
          <a:xfrm>
            <a:off x="2600706" y="1981200"/>
            <a:ext cx="866698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0" u="none" strike="noStrike" kern="1200" cap="none" spc="0" normalizeH="0" baseline="0" noProof="0" dirty="0">
                <a:ln>
                  <a:noFill/>
                </a:ln>
                <a:solidFill>
                  <a:srgbClr val="FFFFFF"/>
                </a:solidFill>
                <a:effectLst/>
                <a:uLnTx/>
                <a:uFillTx/>
                <a:latin typeface="Agency FB" panose="020B0503020202020204" pitchFamily="34" charset="0"/>
              </a:rPr>
              <a:t>“But we command you, brethren, in the name of our Lord Jesus Christ that you withdraw from every brother who walks disorderly and not according to the tradition which he received from us” </a:t>
            </a:r>
            <a:br>
              <a:rPr kumimoji="0" lang="en-US" altLang="en-US" sz="4800" b="0" u="none" strike="noStrike" kern="1200" cap="none" spc="0" normalizeH="0" baseline="0" noProof="0" dirty="0">
                <a:ln>
                  <a:noFill/>
                </a:ln>
                <a:solidFill>
                  <a:srgbClr val="FFFFFF"/>
                </a:solidFill>
                <a:effectLst/>
                <a:uLnTx/>
                <a:uFillTx/>
                <a:latin typeface="Agency FB" panose="020B0503020202020204" pitchFamily="34" charset="0"/>
              </a:rPr>
            </a:br>
            <a:r>
              <a:rPr kumimoji="0" lang="en-US" altLang="en-US" sz="4800" b="0" u="none" strike="noStrike" kern="1200" cap="none" spc="0" normalizeH="0" baseline="0" noProof="0" dirty="0">
                <a:ln>
                  <a:noFill/>
                </a:ln>
                <a:solidFill>
                  <a:srgbClr val="FFFFFF"/>
                </a:solidFill>
                <a:effectLst/>
                <a:uLnTx/>
                <a:uFillTx/>
                <a:latin typeface="Agency FB" panose="020B0503020202020204" pitchFamily="34" charset="0"/>
              </a:rPr>
              <a:t>(2 Thess. 3:6)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accel="50000" decel="50000" autoRev="1" fill="hold" grpId="0" nodeType="withEffect">
                                  <p:stCondLst>
                                    <p:cond delay="0"/>
                                  </p:stCondLst>
                                  <p:childTnLst>
                                    <p:animScale>
                                      <p:cBhvr>
                                        <p:cTn id="6" dur="2000" fill="hold"/>
                                        <p:tgtEl>
                                          <p:spTgt spid="2970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02D6C12-9080-46F9-9F97-80B0495E7DDA}"/>
              </a:ext>
            </a:extLst>
          </p:cNvPr>
          <p:cNvSpPr>
            <a:spLocks noGrp="1" noChangeArrowheads="1"/>
          </p:cNvSpPr>
          <p:nvPr>
            <p:ph type="title"/>
          </p:nvPr>
        </p:nvSpPr>
        <p:spPr/>
        <p:txBody>
          <a:bodyPr/>
          <a:lstStyle/>
          <a:p>
            <a:r>
              <a:rPr lang="en-US" altLang="en-US" sz="4400" dirty="0"/>
              <a:t>Why the Emergence of Community Churches?</a:t>
            </a:r>
            <a:endParaRPr lang="en-US" altLang="en-US" sz="3600" dirty="0"/>
          </a:p>
        </p:txBody>
      </p:sp>
      <p:sp>
        <p:nvSpPr>
          <p:cNvPr id="14339" name="Rectangle 3">
            <a:extLst>
              <a:ext uri="{FF2B5EF4-FFF2-40B4-BE49-F238E27FC236}">
                <a16:creationId xmlns:a16="http://schemas.microsoft.com/office/drawing/2014/main" id="{79679B17-AD95-434C-B758-C96E2690FC3C}"/>
              </a:ext>
            </a:extLst>
          </p:cNvPr>
          <p:cNvSpPr>
            <a:spLocks noGrp="1" noChangeArrowheads="1"/>
          </p:cNvSpPr>
          <p:nvPr>
            <p:ph type="body" idx="1"/>
          </p:nvPr>
        </p:nvSpPr>
        <p:spPr>
          <a:xfrm>
            <a:off x="2286000" y="1905000"/>
            <a:ext cx="9220200" cy="4953000"/>
          </a:xfrm>
        </p:spPr>
        <p:txBody>
          <a:bodyPr/>
          <a:lstStyle/>
          <a:p>
            <a:pPr>
              <a:lnSpc>
                <a:spcPct val="90000"/>
              </a:lnSpc>
            </a:pPr>
            <a:r>
              <a:rPr lang="en-US" altLang="en-US" dirty="0"/>
              <a:t>downward spiral of denominational churches</a:t>
            </a:r>
          </a:p>
          <a:p>
            <a:pPr lvl="1">
              <a:lnSpc>
                <a:spcPct val="90000"/>
              </a:lnSpc>
              <a:buFontTx/>
              <a:buNone/>
            </a:pPr>
            <a:r>
              <a:rPr lang="en-US" altLang="en-US" dirty="0"/>
              <a:t>	“The growth comes as overall church attendance has slipped nearly 20 percent in the past 10 years, according to </a:t>
            </a:r>
            <a:r>
              <a:rPr lang="en-US" altLang="en-US" dirty="0" err="1"/>
              <a:t>Barna</a:t>
            </a:r>
            <a:r>
              <a:rPr lang="en-US" altLang="en-US" dirty="0"/>
              <a:t> research, a polling firm that focuses on religious issues. </a:t>
            </a:r>
            <a:r>
              <a:rPr lang="en-US" altLang="en-US" dirty="0" err="1"/>
              <a:t>Barna</a:t>
            </a:r>
            <a:r>
              <a:rPr lang="en-US" altLang="en-US" dirty="0"/>
              <a:t> says 40 percent of the nation goes to church on a typical Sunday, down from 49 percent in 1991” </a:t>
            </a:r>
          </a:p>
          <a:p>
            <a:pPr lvl="1" algn="r">
              <a:lnSpc>
                <a:spcPct val="90000"/>
              </a:lnSpc>
              <a:buFontTx/>
              <a:buNone/>
            </a:pPr>
            <a:r>
              <a:rPr lang="en-US" altLang="en-US" sz="2400" dirty="0">
                <a:latin typeface="Sceptre" pitchFamily="2" charset="0"/>
              </a:rPr>
              <a:t>(</a:t>
            </a:r>
            <a:r>
              <a:rPr lang="en-US" altLang="en-US" sz="2400" i="1" dirty="0">
                <a:latin typeface="Sceptre" pitchFamily="2" charset="0"/>
              </a:rPr>
              <a:t>God on a Grand Scale, Mega-Churches Grow Bigger and Bigger</a:t>
            </a:r>
            <a:r>
              <a:rPr lang="en-US" altLang="en-US" sz="2400" dirty="0">
                <a:latin typeface="Sceptre" pitchFamily="2" charset="0"/>
              </a:rPr>
              <a:t>, </a:t>
            </a:r>
            <a:br>
              <a:rPr lang="en-US" altLang="en-US" sz="2400" dirty="0">
                <a:latin typeface="Sceptre" pitchFamily="2" charset="0"/>
              </a:rPr>
            </a:br>
            <a:r>
              <a:rPr lang="en-US" altLang="en-US" sz="2400" dirty="0">
                <a:latin typeface="Sceptre" pitchFamily="2" charset="0"/>
              </a:rPr>
              <a:t>Oliver </a:t>
            </a:r>
            <a:r>
              <a:rPr lang="en-US" altLang="en-US" sz="2400" dirty="0" err="1">
                <a:latin typeface="Sceptre" pitchFamily="2" charset="0"/>
              </a:rPr>
              <a:t>Libaw</a:t>
            </a:r>
            <a:r>
              <a:rPr lang="en-US" altLang="en-US" sz="2400" dirty="0">
                <a:latin typeface="Sceptre" pitchFamily="2" charset="0"/>
              </a:rPr>
              <a:t>, abcnews.com)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Scale>
                                      <p:cBhvr>
                                        <p:cTn id="7" dur="1000" decel="50000" fill="hold">
                                          <p:stCondLst>
                                            <p:cond delay="0"/>
                                          </p:stCondLst>
                                        </p:cTn>
                                        <p:tgtEl>
                                          <p:spTgt spid="1433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339">
                                            <p:txEl>
                                              <p:pRg st="0" end="0"/>
                                            </p:txEl>
                                          </p:spTgt>
                                        </p:tgtEl>
                                        <p:attrNameLst>
                                          <p:attrName>ppt_x</p:attrName>
                                          <p:attrName>ppt_y</p:attrName>
                                        </p:attrNameLst>
                                      </p:cBhvr>
                                    </p:animMotion>
                                    <p:animEffect transition="in" filter="fade">
                                      <p:cBhvr>
                                        <p:cTn id="9" dur="1000"/>
                                        <p:tgtEl>
                                          <p:spTgt spid="14339">
                                            <p:txEl>
                                              <p:pRg st="0" end="0"/>
                                            </p:txEl>
                                          </p:spTgt>
                                        </p:tgtEl>
                                      </p:cBhvr>
                                    </p:animEffect>
                                  </p:childTnLst>
                                </p:cTn>
                              </p:par>
                            </p:childTnLst>
                          </p:cTn>
                        </p:par>
                        <p:par>
                          <p:cTn id="10" fill="hold" nodeType="withGroup">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Scale>
                                      <p:cBhvr>
                                        <p:cTn id="13" dur="1000" decel="50000" fill="hold">
                                          <p:stCondLst>
                                            <p:cond delay="0"/>
                                          </p:stCondLst>
                                        </p:cTn>
                                        <p:tgtEl>
                                          <p:spTgt spid="14339">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4339">
                                            <p:txEl>
                                              <p:pRg st="1" end="1"/>
                                            </p:txEl>
                                          </p:spTgt>
                                        </p:tgtEl>
                                        <p:attrNameLst>
                                          <p:attrName>ppt_x</p:attrName>
                                          <p:attrName>ppt_y</p:attrName>
                                        </p:attrNameLst>
                                      </p:cBhvr>
                                    </p:animMotion>
                                    <p:animEffect transition="in" filter="fade">
                                      <p:cBhvr>
                                        <p:cTn id="15" dur="1000"/>
                                        <p:tgtEl>
                                          <p:spTgt spid="14339">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Effect transition="in" filter="fade">
                                      <p:cBhvr>
                                        <p:cTn id="19" dur="20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7A8762B-A4C6-455A-A8E5-E1BC27D0C51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A48C9A-E273-4593-84C7-5C0F6C90AAE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746" name="Rectangle 2">
            <a:extLst>
              <a:ext uri="{FF2B5EF4-FFF2-40B4-BE49-F238E27FC236}">
                <a16:creationId xmlns:a16="http://schemas.microsoft.com/office/drawing/2014/main" id="{984E0177-89C9-4D0E-9137-AC5392E53E1B}"/>
              </a:ext>
            </a:extLst>
          </p:cNvPr>
          <p:cNvSpPr>
            <a:spLocks noGrp="1" noChangeArrowheads="1"/>
          </p:cNvSpPr>
          <p:nvPr>
            <p:ph type="title"/>
          </p:nvPr>
        </p:nvSpPr>
        <p:spPr/>
        <p:txBody>
          <a:bodyPr/>
          <a:lstStyle/>
          <a:p>
            <a:r>
              <a:rPr lang="en-US" altLang="en-US" sz="4400"/>
              <a:t>Denominational Downward Spiral</a:t>
            </a:r>
          </a:p>
        </p:txBody>
      </p:sp>
      <p:sp>
        <p:nvSpPr>
          <p:cNvPr id="31747" name="Rectangle 3">
            <a:extLst>
              <a:ext uri="{FF2B5EF4-FFF2-40B4-BE49-F238E27FC236}">
                <a16:creationId xmlns:a16="http://schemas.microsoft.com/office/drawing/2014/main" id="{B2BD8300-9169-4D73-9992-C301A25CDA60}"/>
              </a:ext>
            </a:extLst>
          </p:cNvPr>
          <p:cNvSpPr>
            <a:spLocks noGrp="1" noChangeArrowheads="1"/>
          </p:cNvSpPr>
          <p:nvPr>
            <p:ph type="body" idx="1"/>
          </p:nvPr>
        </p:nvSpPr>
        <p:spPr>
          <a:xfrm>
            <a:off x="3048000" y="1905000"/>
            <a:ext cx="7620000" cy="4953000"/>
          </a:xfrm>
        </p:spPr>
        <p:txBody>
          <a:bodyPr/>
          <a:lstStyle/>
          <a:p>
            <a:pPr>
              <a:lnSpc>
                <a:spcPct val="90000"/>
              </a:lnSpc>
            </a:pPr>
            <a:r>
              <a:rPr lang="en-US" altLang="en-US" sz="3200" dirty="0"/>
              <a:t>as denominations decline in membership, they begin to compromise to sustain numbers</a:t>
            </a:r>
          </a:p>
          <a:p>
            <a:pPr>
              <a:lnSpc>
                <a:spcPct val="90000"/>
              </a:lnSpc>
            </a:pPr>
            <a:r>
              <a:rPr lang="en-US" altLang="en-US" sz="3200" dirty="0"/>
              <a:t>extending fellowship to homosexuals; condoning abortion; etc. has turned off many</a:t>
            </a:r>
          </a:p>
          <a:p>
            <a:pPr>
              <a:lnSpc>
                <a:spcPct val="90000"/>
              </a:lnSpc>
            </a:pPr>
            <a:r>
              <a:rPr lang="en-US" altLang="en-US" sz="3200" dirty="0"/>
              <a:t>mega churches </a:t>
            </a:r>
            <a:r>
              <a:rPr lang="en-US" altLang="en-US" sz="3200" i="1" dirty="0"/>
              <a:t>usually</a:t>
            </a:r>
            <a:r>
              <a:rPr lang="en-US" altLang="en-US" sz="3200" dirty="0"/>
              <a:t> have a higher moral message than mainstream denominationalism in key areas</a:t>
            </a:r>
          </a:p>
        </p:txBody>
      </p:sp>
      <p:sp>
        <p:nvSpPr>
          <p:cNvPr id="31752" name="WordArt 8">
            <a:extLst>
              <a:ext uri="{FF2B5EF4-FFF2-40B4-BE49-F238E27FC236}">
                <a16:creationId xmlns:a16="http://schemas.microsoft.com/office/drawing/2014/main" id="{E7957051-2317-4988-9238-582F897B6EEB}"/>
              </a:ext>
            </a:extLst>
          </p:cNvPr>
          <p:cNvSpPr>
            <a:spLocks noChangeArrowheads="1" noChangeShapeType="1" noTextEdit="1"/>
          </p:cNvSpPr>
          <p:nvPr/>
        </p:nvSpPr>
        <p:spPr bwMode="auto">
          <a:xfrm rot="2196424">
            <a:off x="990601" y="1905000"/>
            <a:ext cx="2028825" cy="1060450"/>
          </a:xfrm>
          <a:prstGeom prst="rect">
            <a:avLst/>
          </a:prstGeom>
          <a:extLst>
            <a:ext uri="{AF507438-7753-43E0-B8FC-AC1667EBCBE1}">
              <a14:hiddenEffects xmlns:a14="http://schemas.microsoft.com/office/drawing/2010/main">
                <a:effectLst/>
              </a14:hiddenEffects>
            </a:ext>
          </a:extLst>
        </p:spPr>
        <p:txBody>
          <a:bodyPr wrap="none" fromWordArt="1">
            <a:prstTxWarp prst="textCurveDown">
              <a:avLst>
                <a:gd name="adj" fmla="val 52630"/>
              </a:avLst>
            </a:prstTxWarp>
            <a:scene3d>
              <a:camera prst="legacyPerspectiveFront">
                <a:rot lat="19799999" lon="17939998" rev="0"/>
              </a:camera>
              <a:lightRig rig="legacyNormal2" dir="t"/>
            </a:scene3d>
            <a:sp3d extrusionH="163500" prstMaterial="legacyMatte">
              <a:extrusionClr>
                <a:srgbClr val="939676"/>
              </a:extrusionClr>
              <a:contourClr>
                <a:srgbClr val="FFFFFF"/>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cap="sq">
                  <a:round/>
                  <a:headEnd type="none" w="sm" len="sm"/>
                  <a:tailEnd type="none" w="sm" len="sm"/>
                </a:ln>
                <a:gradFill rotWithShape="0">
                  <a:gsLst>
                    <a:gs pos="0">
                      <a:srgbClr val="707070"/>
                    </a:gs>
                    <a:gs pos="50000">
                      <a:srgbClr val="FFFFFF"/>
                    </a:gs>
                    <a:gs pos="100000">
                      <a:srgbClr val="707070"/>
                    </a:gs>
                  </a:gsLst>
                  <a:lin ang="503576" scaled="1"/>
                </a:gradFill>
                <a:effectLst/>
                <a:uLnTx/>
                <a:uFillTx/>
                <a:latin typeface="Impact" panose="020B0806030902050204" pitchFamily="34" charset="0"/>
                <a:ea typeface="+mn-ea"/>
                <a:cs typeface="+mn-cs"/>
              </a:rPr>
              <a:t>Compromise</a:t>
            </a:r>
          </a:p>
        </p:txBody>
      </p:sp>
      <p:grpSp>
        <p:nvGrpSpPr>
          <p:cNvPr id="31754" name="Group 10">
            <a:extLst>
              <a:ext uri="{FF2B5EF4-FFF2-40B4-BE49-F238E27FC236}">
                <a16:creationId xmlns:a16="http://schemas.microsoft.com/office/drawing/2014/main" id="{F8C9363C-CFDF-47D9-9042-D354632A850C}"/>
              </a:ext>
            </a:extLst>
          </p:cNvPr>
          <p:cNvGrpSpPr>
            <a:grpSpLocks/>
          </p:cNvGrpSpPr>
          <p:nvPr/>
        </p:nvGrpSpPr>
        <p:grpSpPr bwMode="auto">
          <a:xfrm>
            <a:off x="1524000" y="3429000"/>
            <a:ext cx="1778000" cy="3429000"/>
            <a:chOff x="0" y="2160"/>
            <a:chExt cx="1120" cy="2160"/>
          </a:xfrm>
        </p:grpSpPr>
        <p:sp>
          <p:nvSpPr>
            <p:cNvPr id="31749" name="AutoShape 5">
              <a:extLst>
                <a:ext uri="{FF2B5EF4-FFF2-40B4-BE49-F238E27FC236}">
                  <a16:creationId xmlns:a16="http://schemas.microsoft.com/office/drawing/2014/main" id="{7F5DE1F0-3F89-4CD5-AFE2-ABB8C0A4D346}"/>
                </a:ext>
              </a:extLst>
            </p:cNvPr>
            <p:cNvSpPr>
              <a:spLocks noChangeArrowheads="1"/>
            </p:cNvSpPr>
            <p:nvPr/>
          </p:nvSpPr>
          <p:spPr bwMode="auto">
            <a:xfrm rot="15665104" flipH="1">
              <a:off x="618" y="2070"/>
              <a:ext cx="336" cy="516"/>
            </a:xfrm>
            <a:prstGeom prst="curvedUpArrow">
              <a:avLst>
                <a:gd name="adj1" fmla="val 23347"/>
                <a:gd name="adj2" fmla="val 40375"/>
                <a:gd name="adj3" fmla="val 51190"/>
              </a:avLst>
            </a:prstGeom>
            <a:solidFill>
              <a:schemeClr val="accent1"/>
            </a:solidFill>
            <a:ln w="190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750" name="AutoShape 6">
              <a:extLst>
                <a:ext uri="{FF2B5EF4-FFF2-40B4-BE49-F238E27FC236}">
                  <a16:creationId xmlns:a16="http://schemas.microsoft.com/office/drawing/2014/main" id="{B56B2CBD-4717-4B27-A6C6-5C578F91094B}"/>
                </a:ext>
              </a:extLst>
            </p:cNvPr>
            <p:cNvSpPr>
              <a:spLocks noChangeArrowheads="1"/>
            </p:cNvSpPr>
            <p:nvPr/>
          </p:nvSpPr>
          <p:spPr bwMode="auto">
            <a:xfrm>
              <a:off x="48" y="2880"/>
              <a:ext cx="1008" cy="1440"/>
            </a:xfrm>
            <a:prstGeom prst="downArrow">
              <a:avLst>
                <a:gd name="adj1" fmla="val 69093"/>
                <a:gd name="adj2" fmla="val 38479"/>
              </a:avLst>
            </a:prstGeom>
            <a:solidFill>
              <a:srgbClr val="000000">
                <a:alpha val="48000"/>
              </a:srgbClr>
            </a:solidFill>
            <a:ln w="25400">
              <a:prstDash val="dash"/>
              <a:miter lim="800000"/>
              <a:headEnd type="none" w="sm" len="sm"/>
              <a:tailEnd type="none" w="sm" len="sm"/>
            </a:ln>
            <a:effectLst/>
            <a:scene3d>
              <a:camera prst="legacyPerspectiveTop">
                <a:rot lat="21299999" lon="2700000" rev="0"/>
              </a:camera>
              <a:lightRig rig="legacyFlat3" dir="b"/>
            </a:scene3d>
            <a:sp3d extrusionH="100000" prstMaterial="legacyMatte">
              <a:bevelT w="13500" h="13500" prst="angle"/>
              <a:bevelB w="13500" h="13500" prst="angle"/>
              <a:extrusionClr>
                <a:srgbClr val="FF3300"/>
              </a:extrusionClr>
              <a:contourClr>
                <a:srgbClr val="00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751" name="AutoShape 7">
              <a:extLst>
                <a:ext uri="{FF2B5EF4-FFF2-40B4-BE49-F238E27FC236}">
                  <a16:creationId xmlns:a16="http://schemas.microsoft.com/office/drawing/2014/main" id="{D01D52E1-6059-4ACE-9B04-9DB1E6C940DE}"/>
                </a:ext>
              </a:extLst>
            </p:cNvPr>
            <p:cNvSpPr>
              <a:spLocks noChangeArrowheads="1"/>
            </p:cNvSpPr>
            <p:nvPr/>
          </p:nvSpPr>
          <p:spPr bwMode="auto">
            <a:xfrm rot="15784871" flipH="1" flipV="1">
              <a:off x="17" y="2478"/>
              <a:ext cx="481" cy="516"/>
            </a:xfrm>
            <a:prstGeom prst="curvedUpArrow">
              <a:avLst>
                <a:gd name="adj1" fmla="val 9255"/>
                <a:gd name="adj2" fmla="val 44227"/>
                <a:gd name="adj3" fmla="val 15153"/>
              </a:avLst>
            </a:prstGeom>
            <a:solidFill>
              <a:schemeClr val="accent1"/>
            </a:solidFill>
            <a:ln w="190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753" name="Text Box 9">
              <a:extLst>
                <a:ext uri="{FF2B5EF4-FFF2-40B4-BE49-F238E27FC236}">
                  <a16:creationId xmlns:a16="http://schemas.microsoft.com/office/drawing/2014/main" id="{DC25FF36-EA4F-4596-9B80-EDAF2B7223BF}"/>
                </a:ext>
              </a:extLst>
            </p:cNvPr>
            <p:cNvSpPr txBox="1">
              <a:spLocks noChangeArrowheads="1"/>
            </p:cNvSpPr>
            <p:nvPr/>
          </p:nvSpPr>
          <p:spPr bwMode="auto">
            <a:xfrm rot="16200000">
              <a:off x="-101" y="3115"/>
              <a:ext cx="1296" cy="5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membership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&amp; morality</a:t>
              </a:r>
            </a:p>
          </p:txBody>
        </p:sp>
        <p:sp>
          <p:nvSpPr>
            <p:cNvPr id="31748" name="AutoShape 4">
              <a:extLst>
                <a:ext uri="{FF2B5EF4-FFF2-40B4-BE49-F238E27FC236}">
                  <a16:creationId xmlns:a16="http://schemas.microsoft.com/office/drawing/2014/main" id="{BB34D426-56DF-42F9-B8D5-C28603D620A3}"/>
                </a:ext>
              </a:extLst>
            </p:cNvPr>
            <p:cNvSpPr>
              <a:spLocks noChangeArrowheads="1"/>
            </p:cNvSpPr>
            <p:nvPr/>
          </p:nvSpPr>
          <p:spPr bwMode="auto">
            <a:xfrm>
              <a:off x="592" y="2782"/>
              <a:ext cx="528" cy="338"/>
            </a:xfrm>
            <a:prstGeom prst="curvedLeftArrow">
              <a:avLst>
                <a:gd name="adj1" fmla="val 5296"/>
                <a:gd name="adj2" fmla="val 33685"/>
                <a:gd name="adj3" fmla="val 34606"/>
              </a:avLst>
            </a:prstGeom>
            <a:solidFill>
              <a:schemeClr val="accent1"/>
            </a:solidFill>
            <a:ln w="190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fade">
                                      <p:cBhvr>
                                        <p:cTn id="7" dur="1000"/>
                                        <p:tgtEl>
                                          <p:spTgt spid="31752"/>
                                        </p:tgtEl>
                                      </p:cBhvr>
                                    </p:animEffect>
                                    <p:anim calcmode="lin" valueType="num">
                                      <p:cBhvr>
                                        <p:cTn id="8" dur="1000" fill="hold"/>
                                        <p:tgtEl>
                                          <p:spTgt spid="31752"/>
                                        </p:tgtEl>
                                        <p:attrNameLst>
                                          <p:attrName>ppt_x</p:attrName>
                                        </p:attrNameLst>
                                      </p:cBhvr>
                                      <p:tavLst>
                                        <p:tav tm="0">
                                          <p:val>
                                            <p:strVal val="#ppt_x"/>
                                          </p:val>
                                        </p:tav>
                                        <p:tav tm="100000">
                                          <p:val>
                                            <p:strVal val="#ppt_x"/>
                                          </p:val>
                                        </p:tav>
                                      </p:tavLst>
                                    </p:anim>
                                    <p:anim calcmode="lin" valueType="num">
                                      <p:cBhvr>
                                        <p:cTn id="9" dur="1000" fill="hold"/>
                                        <p:tgtEl>
                                          <p:spTgt spid="3175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1" fill="hold" nodeType="afterEffect">
                                  <p:stCondLst>
                                    <p:cond delay="0"/>
                                  </p:stCondLst>
                                  <p:childTnLst>
                                    <p:set>
                                      <p:cBhvr>
                                        <p:cTn id="12" dur="1" fill="hold">
                                          <p:stCondLst>
                                            <p:cond delay="0"/>
                                          </p:stCondLst>
                                        </p:cTn>
                                        <p:tgtEl>
                                          <p:spTgt spid="31754"/>
                                        </p:tgtEl>
                                        <p:attrNameLst>
                                          <p:attrName>style.visibility</p:attrName>
                                        </p:attrNameLst>
                                      </p:cBhvr>
                                      <p:to>
                                        <p:strVal val="visible"/>
                                      </p:to>
                                    </p:set>
                                    <p:animEffect transition="in" filter="wipe(up)">
                                      <p:cBhvr>
                                        <p:cTn id="13" dur="2000"/>
                                        <p:tgtEl>
                                          <p:spTgt spid="31754"/>
                                        </p:tgtEl>
                                      </p:cBhvr>
                                    </p:animEffect>
                                  </p:childTnLst>
                                </p:cTn>
                              </p:par>
                              <p:par>
                                <p:cTn id="14" presetID="47" presetClass="entr" presetSubtype="0" fill="hold" grpId="0" nodeType="withEffect">
                                  <p:stCondLst>
                                    <p:cond delay="0"/>
                                  </p:stCondLst>
                                  <p:childTnLst>
                                    <p:set>
                                      <p:cBhvr>
                                        <p:cTn id="15" dur="1" fill="hold">
                                          <p:stCondLst>
                                            <p:cond delay="0"/>
                                          </p:stCondLst>
                                        </p:cTn>
                                        <p:tgtEl>
                                          <p:spTgt spid="31747">
                                            <p:txEl>
                                              <p:pRg st="0" end="0"/>
                                            </p:txEl>
                                          </p:spTgt>
                                        </p:tgtEl>
                                        <p:attrNameLst>
                                          <p:attrName>style.visibility</p:attrName>
                                        </p:attrNameLst>
                                      </p:cBhvr>
                                      <p:to>
                                        <p:strVal val="visible"/>
                                      </p:to>
                                    </p:set>
                                    <p:animEffect transition="in" filter="fade">
                                      <p:cBhvr>
                                        <p:cTn id="16" dur="1000"/>
                                        <p:tgtEl>
                                          <p:spTgt spid="31747">
                                            <p:txEl>
                                              <p:pRg st="0" end="0"/>
                                            </p:txEl>
                                          </p:spTgt>
                                        </p:tgtEl>
                                      </p:cBhvr>
                                    </p:animEffect>
                                    <p:anim calcmode="lin" valueType="num">
                                      <p:cBhvr>
                                        <p:cTn id="17" dur="10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17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31747">
                                            <p:txEl>
                                              <p:pRg st="1" end="1"/>
                                            </p:txEl>
                                          </p:spTgt>
                                        </p:tgtEl>
                                        <p:attrNameLst>
                                          <p:attrName>style.visibility</p:attrName>
                                        </p:attrNameLst>
                                      </p:cBhvr>
                                      <p:to>
                                        <p:strVal val="visible"/>
                                      </p:to>
                                    </p:set>
                                    <p:animEffect transition="in" filter="fade">
                                      <p:cBhvr>
                                        <p:cTn id="23" dur="1000"/>
                                        <p:tgtEl>
                                          <p:spTgt spid="31747">
                                            <p:txEl>
                                              <p:pRg st="1" end="1"/>
                                            </p:txEl>
                                          </p:spTgt>
                                        </p:tgtEl>
                                      </p:cBhvr>
                                    </p:animEffect>
                                    <p:anim calcmode="lin" valueType="num">
                                      <p:cBhvr>
                                        <p:cTn id="24" dur="10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17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31747">
                                            <p:txEl>
                                              <p:pRg st="2" end="2"/>
                                            </p:txEl>
                                          </p:spTgt>
                                        </p:tgtEl>
                                        <p:attrNameLst>
                                          <p:attrName>style.visibility</p:attrName>
                                        </p:attrNameLst>
                                      </p:cBhvr>
                                      <p:to>
                                        <p:strVal val="visible"/>
                                      </p:to>
                                    </p:set>
                                    <p:animEffect transition="in" filter="fade">
                                      <p:cBhvr>
                                        <p:cTn id="30" dur="1000"/>
                                        <p:tgtEl>
                                          <p:spTgt spid="31747">
                                            <p:txEl>
                                              <p:pRg st="2" end="2"/>
                                            </p:txEl>
                                          </p:spTgt>
                                        </p:tgtEl>
                                      </p:cBhvr>
                                    </p:animEffect>
                                    <p:anim calcmode="lin" valueType="num">
                                      <p:cBhvr>
                                        <p:cTn id="31" dur="10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174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37FDF15-F8E6-4C7A-B828-C810AAECE9E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E107EC-E57A-4EA6-B4F5-08720B7ED1B1}"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5362" name="Rectangle 2">
            <a:extLst>
              <a:ext uri="{FF2B5EF4-FFF2-40B4-BE49-F238E27FC236}">
                <a16:creationId xmlns:a16="http://schemas.microsoft.com/office/drawing/2014/main" id="{320E2838-437A-4460-9300-329EE7255BE1}"/>
              </a:ext>
            </a:extLst>
          </p:cNvPr>
          <p:cNvSpPr>
            <a:spLocks noGrp="1" noChangeArrowheads="1"/>
          </p:cNvSpPr>
          <p:nvPr>
            <p:ph type="title"/>
          </p:nvPr>
        </p:nvSpPr>
        <p:spPr/>
        <p:txBody>
          <a:bodyPr/>
          <a:lstStyle/>
          <a:p>
            <a:r>
              <a:rPr lang="en-US" altLang="en-US" sz="4400"/>
              <a:t>Tactics of the Community Church</a:t>
            </a:r>
          </a:p>
        </p:txBody>
      </p:sp>
      <p:sp>
        <p:nvSpPr>
          <p:cNvPr id="15363" name="Rectangle 3">
            <a:extLst>
              <a:ext uri="{FF2B5EF4-FFF2-40B4-BE49-F238E27FC236}">
                <a16:creationId xmlns:a16="http://schemas.microsoft.com/office/drawing/2014/main" id="{00E88091-5BF0-4199-98C2-C73B68647325}"/>
              </a:ext>
            </a:extLst>
          </p:cNvPr>
          <p:cNvSpPr>
            <a:spLocks noGrp="1" noChangeArrowheads="1"/>
          </p:cNvSpPr>
          <p:nvPr>
            <p:ph type="body" idx="1"/>
          </p:nvPr>
        </p:nvSpPr>
        <p:spPr/>
        <p:txBody>
          <a:bodyPr/>
          <a:lstStyle/>
          <a:p>
            <a:r>
              <a:rPr lang="en-US" altLang="en-US"/>
              <a:t>a strong dynamic leader</a:t>
            </a:r>
          </a:p>
          <a:p>
            <a:pPr lvl="1"/>
            <a:r>
              <a:rPr lang="en-US" altLang="en-US"/>
              <a:t>parallels the beginning of mainstream denominational churches</a:t>
            </a:r>
          </a:p>
        </p:txBody>
      </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3DC98CD1-08C5-4509-BB0B-5F64A7CF389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417509-E251-432A-88CB-8A9B1FDDCB52}"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6386" name="Rectangle 2">
            <a:extLst>
              <a:ext uri="{FF2B5EF4-FFF2-40B4-BE49-F238E27FC236}">
                <a16:creationId xmlns:a16="http://schemas.microsoft.com/office/drawing/2014/main" id="{9A8DD177-8C44-41D3-8457-59D1DF91FC53}"/>
              </a:ext>
            </a:extLst>
          </p:cNvPr>
          <p:cNvSpPr>
            <a:spLocks noGrp="1" noChangeArrowheads="1"/>
          </p:cNvSpPr>
          <p:nvPr>
            <p:ph type="title"/>
          </p:nvPr>
        </p:nvSpPr>
        <p:spPr/>
        <p:txBody>
          <a:bodyPr/>
          <a:lstStyle/>
          <a:p>
            <a:r>
              <a:rPr lang="en-US" altLang="en-US" sz="4000"/>
              <a:t>Dynamic Personalities of Denominational Churches</a:t>
            </a:r>
          </a:p>
        </p:txBody>
      </p:sp>
      <p:sp>
        <p:nvSpPr>
          <p:cNvPr id="16388" name="Rectangle 4">
            <a:extLst>
              <a:ext uri="{FF2B5EF4-FFF2-40B4-BE49-F238E27FC236}">
                <a16:creationId xmlns:a16="http://schemas.microsoft.com/office/drawing/2014/main" id="{043061CF-8876-4094-9AA9-94AB6A7C2352}"/>
              </a:ext>
            </a:extLst>
          </p:cNvPr>
          <p:cNvSpPr>
            <a:spLocks noGrp="1" noChangeArrowheads="1"/>
          </p:cNvSpPr>
          <p:nvPr>
            <p:ph type="body" sz="half" idx="1"/>
          </p:nvPr>
        </p:nvSpPr>
        <p:spPr/>
        <p:txBody>
          <a:bodyPr/>
          <a:lstStyle/>
          <a:p>
            <a:r>
              <a:rPr lang="en-US" altLang="en-US" sz="3200" dirty="0"/>
              <a:t>Martin Luther</a:t>
            </a:r>
          </a:p>
          <a:p>
            <a:r>
              <a:rPr lang="en-US" altLang="en-US" sz="3200" dirty="0"/>
              <a:t>John Calvin</a:t>
            </a:r>
          </a:p>
          <a:p>
            <a:r>
              <a:rPr lang="en-US" altLang="en-US" sz="3200" dirty="0"/>
              <a:t>John Wesley</a:t>
            </a:r>
          </a:p>
          <a:p>
            <a:r>
              <a:rPr lang="en-US" altLang="en-US" sz="3200" dirty="0"/>
              <a:t>Joseph Smith</a:t>
            </a:r>
          </a:p>
          <a:p>
            <a:r>
              <a:rPr lang="en-US" altLang="en-US" sz="3200" dirty="0"/>
              <a:t>William Miller</a:t>
            </a:r>
          </a:p>
        </p:txBody>
      </p:sp>
      <p:sp>
        <p:nvSpPr>
          <p:cNvPr id="16389" name="Rectangle 5">
            <a:extLst>
              <a:ext uri="{FF2B5EF4-FFF2-40B4-BE49-F238E27FC236}">
                <a16:creationId xmlns:a16="http://schemas.microsoft.com/office/drawing/2014/main" id="{AFBCC7A7-C2A1-4984-A947-99323B7E058B}"/>
              </a:ext>
            </a:extLst>
          </p:cNvPr>
          <p:cNvSpPr>
            <a:spLocks noGrp="1" noChangeArrowheads="1"/>
          </p:cNvSpPr>
          <p:nvPr>
            <p:ph type="body" sz="half" idx="2"/>
          </p:nvPr>
        </p:nvSpPr>
        <p:spPr/>
        <p:txBody>
          <a:bodyPr/>
          <a:lstStyle/>
          <a:p>
            <a:r>
              <a:rPr lang="en-US" altLang="en-US" sz="3200" dirty="0"/>
              <a:t>Lutheran 1530</a:t>
            </a:r>
          </a:p>
          <a:p>
            <a:r>
              <a:rPr lang="en-US" altLang="en-US" sz="3200" dirty="0"/>
              <a:t>Presbyterian 1535</a:t>
            </a:r>
          </a:p>
          <a:p>
            <a:r>
              <a:rPr lang="en-US" altLang="en-US" sz="3200" dirty="0"/>
              <a:t>Methodist 1729</a:t>
            </a:r>
          </a:p>
          <a:p>
            <a:r>
              <a:rPr lang="en-US" altLang="en-US" sz="3200" dirty="0"/>
              <a:t>Mormon 1830</a:t>
            </a:r>
          </a:p>
          <a:p>
            <a:r>
              <a:rPr lang="en-US" altLang="en-US" sz="3200" dirty="0"/>
              <a:t>Adventist 1831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fade">
                                      <p:cBhvr>
                                        <p:cTn id="7" dur="750"/>
                                        <p:tgtEl>
                                          <p:spTgt spid="16388">
                                            <p:txEl>
                                              <p:pRg st="0" end="0"/>
                                            </p:txEl>
                                          </p:spTgt>
                                        </p:tgtEl>
                                      </p:cBhvr>
                                    </p:animEffect>
                                  </p:childTnLst>
                                </p:cTn>
                              </p:par>
                            </p:childTnLst>
                          </p:cTn>
                        </p:par>
                        <p:par>
                          <p:cTn id="8" fill="hold" nodeType="afterGroup">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6389">
                                            <p:txEl>
                                              <p:pRg st="0" end="0"/>
                                            </p:txEl>
                                          </p:spTgt>
                                        </p:tgtEl>
                                        <p:attrNameLst>
                                          <p:attrName>style.visibility</p:attrName>
                                        </p:attrNameLst>
                                      </p:cBhvr>
                                      <p:to>
                                        <p:strVal val="visible"/>
                                      </p:to>
                                    </p:set>
                                    <p:animEffect transition="in" filter="fade">
                                      <p:cBhvr>
                                        <p:cTn id="11" dur="750"/>
                                        <p:tgtEl>
                                          <p:spTgt spid="16389">
                                            <p:txEl>
                                              <p:pRg st="0" end="0"/>
                                            </p:txEl>
                                          </p:spTgt>
                                        </p:tgtEl>
                                      </p:cBhvr>
                                    </p:animEffect>
                                  </p:childTnLst>
                                </p:cTn>
                              </p:par>
                            </p:childTnLst>
                          </p:cTn>
                        </p:par>
                        <p:par>
                          <p:cTn id="12" fill="hold" nodeType="with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388">
                                            <p:txEl>
                                              <p:pRg st="1" end="1"/>
                                            </p:txEl>
                                          </p:spTgt>
                                        </p:tgtEl>
                                        <p:attrNameLst>
                                          <p:attrName>style.visibility</p:attrName>
                                        </p:attrNameLst>
                                      </p:cBhvr>
                                      <p:to>
                                        <p:strVal val="visible"/>
                                      </p:to>
                                    </p:set>
                                    <p:animEffect transition="in" filter="fade">
                                      <p:cBhvr>
                                        <p:cTn id="15" dur="750"/>
                                        <p:tgtEl>
                                          <p:spTgt spid="16388">
                                            <p:txEl>
                                              <p:pRg st="1" end="1"/>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16389">
                                            <p:txEl>
                                              <p:pRg st="1" end="1"/>
                                            </p:txEl>
                                          </p:spTgt>
                                        </p:tgtEl>
                                        <p:attrNameLst>
                                          <p:attrName>style.visibility</p:attrName>
                                        </p:attrNameLst>
                                      </p:cBhvr>
                                      <p:to>
                                        <p:strVal val="visible"/>
                                      </p:to>
                                    </p:set>
                                    <p:animEffect transition="in" filter="fade">
                                      <p:cBhvr>
                                        <p:cTn id="19" dur="750"/>
                                        <p:tgtEl>
                                          <p:spTgt spid="16389">
                                            <p:txEl>
                                              <p:pRg st="1" end="1"/>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6388">
                                            <p:txEl>
                                              <p:pRg st="2" end="2"/>
                                            </p:txEl>
                                          </p:spTgt>
                                        </p:tgtEl>
                                        <p:attrNameLst>
                                          <p:attrName>style.visibility</p:attrName>
                                        </p:attrNameLst>
                                      </p:cBhvr>
                                      <p:to>
                                        <p:strVal val="visible"/>
                                      </p:to>
                                    </p:set>
                                    <p:animEffect transition="in" filter="fade">
                                      <p:cBhvr>
                                        <p:cTn id="23" dur="750"/>
                                        <p:tgtEl>
                                          <p:spTgt spid="16388">
                                            <p:txEl>
                                              <p:pRg st="2" end="2"/>
                                            </p:txEl>
                                          </p:spTgt>
                                        </p:tgtEl>
                                      </p:cBhvr>
                                    </p:animEffect>
                                  </p:childTnLst>
                                </p:cTn>
                              </p:par>
                            </p:childTnLst>
                          </p:cTn>
                        </p:par>
                        <p:par>
                          <p:cTn id="24" fill="hold" nodeType="afterGroup">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16389">
                                            <p:txEl>
                                              <p:pRg st="2" end="2"/>
                                            </p:txEl>
                                          </p:spTgt>
                                        </p:tgtEl>
                                        <p:attrNameLst>
                                          <p:attrName>style.visibility</p:attrName>
                                        </p:attrNameLst>
                                      </p:cBhvr>
                                      <p:to>
                                        <p:strVal val="visible"/>
                                      </p:to>
                                    </p:set>
                                    <p:animEffect transition="in" filter="fade">
                                      <p:cBhvr>
                                        <p:cTn id="27" dur="750"/>
                                        <p:tgtEl>
                                          <p:spTgt spid="16389">
                                            <p:txEl>
                                              <p:pRg st="2" end="2"/>
                                            </p:txEl>
                                          </p:spTgt>
                                        </p:tgtEl>
                                      </p:cBhvr>
                                    </p:animEffect>
                                  </p:childTnLst>
                                </p:cTn>
                              </p:par>
                            </p:childTnLst>
                          </p:cTn>
                        </p:par>
                        <p:par>
                          <p:cTn id="28" fill="hold" nodeType="withGroup">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6388">
                                            <p:txEl>
                                              <p:pRg st="3" end="3"/>
                                            </p:txEl>
                                          </p:spTgt>
                                        </p:tgtEl>
                                        <p:attrNameLst>
                                          <p:attrName>style.visibility</p:attrName>
                                        </p:attrNameLst>
                                      </p:cBhvr>
                                      <p:to>
                                        <p:strVal val="visible"/>
                                      </p:to>
                                    </p:set>
                                    <p:animEffect transition="in" filter="fade">
                                      <p:cBhvr>
                                        <p:cTn id="31" dur="750"/>
                                        <p:tgtEl>
                                          <p:spTgt spid="16388">
                                            <p:txEl>
                                              <p:pRg st="3" end="3"/>
                                            </p:txEl>
                                          </p:spTgt>
                                        </p:tgtEl>
                                      </p:cBhvr>
                                    </p:animEffect>
                                  </p:childTnLst>
                                </p:cTn>
                              </p:par>
                            </p:childTnLst>
                          </p:cTn>
                        </p:par>
                        <p:par>
                          <p:cTn id="32" fill="hold" nodeType="afterGroup">
                            <p:stCondLst>
                              <p:cond delay="5250"/>
                            </p:stCondLst>
                            <p:childTnLst>
                              <p:par>
                                <p:cTn id="33" presetID="10" presetClass="entr" presetSubtype="0" fill="hold" grpId="0" nodeType="afterEffect">
                                  <p:stCondLst>
                                    <p:cond delay="0"/>
                                  </p:stCondLst>
                                  <p:childTnLst>
                                    <p:set>
                                      <p:cBhvr>
                                        <p:cTn id="34" dur="1" fill="hold">
                                          <p:stCondLst>
                                            <p:cond delay="0"/>
                                          </p:stCondLst>
                                        </p:cTn>
                                        <p:tgtEl>
                                          <p:spTgt spid="16389">
                                            <p:txEl>
                                              <p:pRg st="3" end="3"/>
                                            </p:txEl>
                                          </p:spTgt>
                                        </p:tgtEl>
                                        <p:attrNameLst>
                                          <p:attrName>style.visibility</p:attrName>
                                        </p:attrNameLst>
                                      </p:cBhvr>
                                      <p:to>
                                        <p:strVal val="visible"/>
                                      </p:to>
                                    </p:set>
                                    <p:animEffect transition="in" filter="fade">
                                      <p:cBhvr>
                                        <p:cTn id="35" dur="750"/>
                                        <p:tgtEl>
                                          <p:spTgt spid="16389">
                                            <p:txEl>
                                              <p:pRg st="3" end="3"/>
                                            </p:txEl>
                                          </p:spTgt>
                                        </p:tgtEl>
                                      </p:cBhvr>
                                    </p:animEffect>
                                  </p:childTnLst>
                                </p:cTn>
                              </p:par>
                            </p:childTnLst>
                          </p:cTn>
                        </p:par>
                        <p:par>
                          <p:cTn id="36" fill="hold" nodeType="withGroup">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16388">
                                            <p:txEl>
                                              <p:pRg st="4" end="4"/>
                                            </p:txEl>
                                          </p:spTgt>
                                        </p:tgtEl>
                                        <p:attrNameLst>
                                          <p:attrName>style.visibility</p:attrName>
                                        </p:attrNameLst>
                                      </p:cBhvr>
                                      <p:to>
                                        <p:strVal val="visible"/>
                                      </p:to>
                                    </p:set>
                                    <p:animEffect transition="in" filter="fade">
                                      <p:cBhvr>
                                        <p:cTn id="39" dur="750"/>
                                        <p:tgtEl>
                                          <p:spTgt spid="16388">
                                            <p:txEl>
                                              <p:pRg st="4" end="4"/>
                                            </p:txEl>
                                          </p:spTgt>
                                        </p:tgtEl>
                                      </p:cBhvr>
                                    </p:animEffect>
                                  </p:childTnLst>
                                </p:cTn>
                              </p:par>
                            </p:childTnLst>
                          </p:cTn>
                        </p:par>
                        <p:par>
                          <p:cTn id="40" fill="hold" nodeType="afterGroup">
                            <p:stCondLst>
                              <p:cond delay="6750"/>
                            </p:stCondLst>
                            <p:childTnLst>
                              <p:par>
                                <p:cTn id="41" presetID="10" presetClass="entr" presetSubtype="0" fill="hold" grpId="0" nodeType="afterEffect">
                                  <p:stCondLst>
                                    <p:cond delay="0"/>
                                  </p:stCondLst>
                                  <p:childTnLst>
                                    <p:set>
                                      <p:cBhvr>
                                        <p:cTn id="42" dur="1" fill="hold">
                                          <p:stCondLst>
                                            <p:cond delay="0"/>
                                          </p:stCondLst>
                                        </p:cTn>
                                        <p:tgtEl>
                                          <p:spTgt spid="16389">
                                            <p:txEl>
                                              <p:pRg st="4" end="4"/>
                                            </p:txEl>
                                          </p:spTgt>
                                        </p:tgtEl>
                                        <p:attrNameLst>
                                          <p:attrName>style.visibility</p:attrName>
                                        </p:attrNameLst>
                                      </p:cBhvr>
                                      <p:to>
                                        <p:strVal val="visible"/>
                                      </p:to>
                                    </p:set>
                                    <p:animEffect transition="in" filter="fade">
                                      <p:cBhvr>
                                        <p:cTn id="43" dur="750"/>
                                        <p:tgtEl>
                                          <p:spTgt spid="163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uiExpand="1" build="p"/>
      <p:bldP spid="1638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608D229-67F2-474E-8C9B-C2D2FFCAB6B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279E10-0CC2-48D7-AA72-ACAD153F6A8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8434" name="Rectangle 2">
            <a:extLst>
              <a:ext uri="{FF2B5EF4-FFF2-40B4-BE49-F238E27FC236}">
                <a16:creationId xmlns:a16="http://schemas.microsoft.com/office/drawing/2014/main" id="{0DB2CF8D-DB01-4F8C-BFC4-AFE7671368DE}"/>
              </a:ext>
            </a:extLst>
          </p:cNvPr>
          <p:cNvSpPr>
            <a:spLocks noGrp="1" noChangeArrowheads="1"/>
          </p:cNvSpPr>
          <p:nvPr>
            <p:ph type="title"/>
          </p:nvPr>
        </p:nvSpPr>
        <p:spPr/>
        <p:txBody>
          <a:bodyPr/>
          <a:lstStyle/>
          <a:p>
            <a:r>
              <a:rPr lang="en-US" altLang="en-US" sz="4400"/>
              <a:t>Tactics of the Community Church</a:t>
            </a:r>
          </a:p>
        </p:txBody>
      </p:sp>
      <p:sp>
        <p:nvSpPr>
          <p:cNvPr id="18435" name="Rectangle 3">
            <a:extLst>
              <a:ext uri="{FF2B5EF4-FFF2-40B4-BE49-F238E27FC236}">
                <a16:creationId xmlns:a16="http://schemas.microsoft.com/office/drawing/2014/main" id="{876DBF42-24A7-4767-8F9D-BFEBA746D087}"/>
              </a:ext>
            </a:extLst>
          </p:cNvPr>
          <p:cNvSpPr>
            <a:spLocks noGrp="1" noChangeArrowheads="1"/>
          </p:cNvSpPr>
          <p:nvPr>
            <p:ph type="body" idx="1"/>
          </p:nvPr>
        </p:nvSpPr>
        <p:spPr>
          <a:xfrm>
            <a:off x="2286000" y="1905000"/>
            <a:ext cx="8839200" cy="4953000"/>
          </a:xfrm>
        </p:spPr>
        <p:txBody>
          <a:bodyPr/>
          <a:lstStyle/>
          <a:p>
            <a:r>
              <a:rPr lang="en-US" altLang="en-US" dirty="0"/>
              <a:t>adopt a neutral name</a:t>
            </a:r>
          </a:p>
          <a:p>
            <a:pPr lvl="1"/>
            <a:r>
              <a:rPr lang="en-US" altLang="en-US" dirty="0"/>
              <a:t>names that suggests no denominational ties</a:t>
            </a:r>
          </a:p>
          <a:p>
            <a:pPr lvl="1"/>
            <a:r>
              <a:rPr lang="en-US" altLang="en-US" dirty="0"/>
              <a:t>often obsessed with “community”</a:t>
            </a:r>
          </a:p>
          <a:p>
            <a:pPr lvl="2"/>
            <a:r>
              <a:rPr lang="en-US" altLang="en-US" dirty="0"/>
              <a:t>Saddleback Community Church </a:t>
            </a:r>
          </a:p>
          <a:p>
            <a:pPr lvl="2"/>
            <a:r>
              <a:rPr lang="en-US" altLang="en-US" dirty="0"/>
              <a:t>Willow Creek Community Church</a:t>
            </a:r>
          </a:p>
          <a:p>
            <a:pPr marL="914400" lvl="2" indent="0">
              <a:buNone/>
            </a:pPr>
            <a:endParaRPr lang="en-US" altLang="en-US" dirty="0"/>
          </a:p>
          <a:p>
            <a:pPr>
              <a:buFont typeface="Wingdings" panose="05000000000000000000" pitchFamily="2" charset="2"/>
              <a:buNone/>
            </a:pPr>
            <a:endParaRPr lang="en-US"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Scale>
                                      <p:cBhvr>
                                        <p:cTn id="7" dur="1000" decel="50000" fill="hold">
                                          <p:stCondLst>
                                            <p:cond delay="0"/>
                                          </p:stCondLst>
                                        </p:cTn>
                                        <p:tgtEl>
                                          <p:spTgt spid="1843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435">
                                            <p:txEl>
                                              <p:pRg st="0" end="0"/>
                                            </p:txEl>
                                          </p:spTgt>
                                        </p:tgtEl>
                                        <p:attrNameLst>
                                          <p:attrName>ppt_x</p:attrName>
                                          <p:attrName>ppt_y</p:attrName>
                                        </p:attrNameLst>
                                      </p:cBhvr>
                                    </p:animMotion>
                                    <p:animEffect transition="in" filter="fade">
                                      <p:cBhvr>
                                        <p:cTn id="9" dur="1000"/>
                                        <p:tgtEl>
                                          <p:spTgt spid="18435">
                                            <p:txEl>
                                              <p:pRg st="0" end="0"/>
                                            </p:txEl>
                                          </p:spTgt>
                                        </p:tgtEl>
                                      </p:cBhvr>
                                    </p:animEffect>
                                  </p:childTnLst>
                                </p:cTn>
                              </p:par>
                            </p:childTnLst>
                          </p:cTn>
                        </p:par>
                        <p:par>
                          <p:cTn id="10" fill="hold" nodeType="withGroup">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Scale>
                                      <p:cBhvr>
                                        <p:cTn id="13" dur="1000" decel="50000" fill="hold">
                                          <p:stCondLst>
                                            <p:cond delay="0"/>
                                          </p:stCondLst>
                                        </p:cTn>
                                        <p:tgtEl>
                                          <p:spTgt spid="1843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8435">
                                            <p:txEl>
                                              <p:pRg st="1" end="1"/>
                                            </p:txEl>
                                          </p:spTgt>
                                        </p:tgtEl>
                                        <p:attrNameLst>
                                          <p:attrName>ppt_x</p:attrName>
                                          <p:attrName>ppt_y</p:attrName>
                                        </p:attrNameLst>
                                      </p:cBhvr>
                                    </p:animMotion>
                                    <p:animEffect transition="in" filter="fade">
                                      <p:cBhvr>
                                        <p:cTn id="15" dur="1000"/>
                                        <p:tgtEl>
                                          <p:spTgt spid="1843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grpId="0" nodeType="clickEffect">
                                  <p:stCondLst>
                                    <p:cond delay="0"/>
                                  </p:stCondLst>
                                  <p:childTnLst>
                                    <p:set>
                                      <p:cBhvr>
                                        <p:cTn id="19" dur="1" fill="hold">
                                          <p:stCondLst>
                                            <p:cond delay="0"/>
                                          </p:stCondLst>
                                        </p:cTn>
                                        <p:tgtEl>
                                          <p:spTgt spid="18435">
                                            <p:txEl>
                                              <p:pRg st="2" end="2"/>
                                            </p:txEl>
                                          </p:spTgt>
                                        </p:tgtEl>
                                        <p:attrNameLst>
                                          <p:attrName>style.visibility</p:attrName>
                                        </p:attrNameLst>
                                      </p:cBhvr>
                                      <p:to>
                                        <p:strVal val="visible"/>
                                      </p:to>
                                    </p:set>
                                    <p:animScale>
                                      <p:cBhvr>
                                        <p:cTn id="20" dur="1000" decel="50000" fill="hold">
                                          <p:stCondLst>
                                            <p:cond delay="0"/>
                                          </p:stCondLst>
                                        </p:cTn>
                                        <p:tgtEl>
                                          <p:spTgt spid="1843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8435">
                                            <p:txEl>
                                              <p:pRg st="2" end="2"/>
                                            </p:txEl>
                                          </p:spTgt>
                                        </p:tgtEl>
                                        <p:attrNameLst>
                                          <p:attrName>ppt_x</p:attrName>
                                          <p:attrName>ppt_y</p:attrName>
                                        </p:attrNameLst>
                                      </p:cBhvr>
                                    </p:animMotion>
                                    <p:animEffect transition="in" filter="fade">
                                      <p:cBhvr>
                                        <p:cTn id="22" dur="1000"/>
                                        <p:tgtEl>
                                          <p:spTgt spid="18435">
                                            <p:txEl>
                                              <p:pRg st="2" end="2"/>
                                            </p:txEl>
                                          </p:spTgt>
                                        </p:tgtEl>
                                      </p:cBhvr>
                                    </p:animEffect>
                                  </p:childTnLst>
                                </p:cTn>
                              </p:par>
                            </p:childTnLst>
                          </p:cTn>
                        </p:par>
                        <p:par>
                          <p:cTn id="23" fill="hold" nodeType="withGroup">
                            <p:stCondLst>
                              <p:cond delay="1000"/>
                            </p:stCondLst>
                            <p:childTnLst>
                              <p:par>
                                <p:cTn id="24" presetID="31" presetClass="entr" presetSubtype="0" fill="hold" grpId="0" nodeType="afterEffect">
                                  <p:stCondLst>
                                    <p:cond delay="0"/>
                                  </p:stCondLst>
                                  <p:childTnLst>
                                    <p:set>
                                      <p:cBhvr>
                                        <p:cTn id="25" dur="1" fill="hold">
                                          <p:stCondLst>
                                            <p:cond delay="0"/>
                                          </p:stCondLst>
                                        </p:cTn>
                                        <p:tgtEl>
                                          <p:spTgt spid="18435">
                                            <p:txEl>
                                              <p:pRg st="3" end="3"/>
                                            </p:txEl>
                                          </p:spTgt>
                                        </p:tgtEl>
                                        <p:attrNameLst>
                                          <p:attrName>style.visibility</p:attrName>
                                        </p:attrNameLst>
                                      </p:cBhvr>
                                      <p:to>
                                        <p:strVal val="visible"/>
                                      </p:to>
                                    </p:set>
                                    <p:anim calcmode="lin" valueType="num">
                                      <p:cBhvr>
                                        <p:cTn id="26" dur="1000" fill="hold"/>
                                        <p:tgtEl>
                                          <p:spTgt spid="18435">
                                            <p:txEl>
                                              <p:pRg st="3" end="3"/>
                                            </p:txEl>
                                          </p:spTgt>
                                        </p:tgtEl>
                                        <p:attrNameLst>
                                          <p:attrName>ppt_w</p:attrName>
                                        </p:attrNameLst>
                                      </p:cBhvr>
                                      <p:tavLst>
                                        <p:tav tm="0">
                                          <p:val>
                                            <p:fltVal val="0"/>
                                          </p:val>
                                        </p:tav>
                                        <p:tav tm="100000">
                                          <p:val>
                                            <p:strVal val="#ppt_w"/>
                                          </p:val>
                                        </p:tav>
                                      </p:tavLst>
                                    </p:anim>
                                    <p:anim calcmode="lin" valueType="num">
                                      <p:cBhvr>
                                        <p:cTn id="27" dur="1000" fill="hold"/>
                                        <p:tgtEl>
                                          <p:spTgt spid="18435">
                                            <p:txEl>
                                              <p:pRg st="3" end="3"/>
                                            </p:txEl>
                                          </p:spTgt>
                                        </p:tgtEl>
                                        <p:attrNameLst>
                                          <p:attrName>ppt_h</p:attrName>
                                        </p:attrNameLst>
                                      </p:cBhvr>
                                      <p:tavLst>
                                        <p:tav tm="0">
                                          <p:val>
                                            <p:fltVal val="0"/>
                                          </p:val>
                                        </p:tav>
                                        <p:tav tm="100000">
                                          <p:val>
                                            <p:strVal val="#ppt_h"/>
                                          </p:val>
                                        </p:tav>
                                      </p:tavLst>
                                    </p:anim>
                                    <p:anim calcmode="lin" valueType="num">
                                      <p:cBhvr>
                                        <p:cTn id="28" dur="1000" fill="hold"/>
                                        <p:tgtEl>
                                          <p:spTgt spid="18435">
                                            <p:txEl>
                                              <p:pRg st="3" end="3"/>
                                            </p:txEl>
                                          </p:spTgt>
                                        </p:tgtEl>
                                        <p:attrNameLst>
                                          <p:attrName>style.rotation</p:attrName>
                                        </p:attrNameLst>
                                      </p:cBhvr>
                                      <p:tavLst>
                                        <p:tav tm="0">
                                          <p:val>
                                            <p:fltVal val="90"/>
                                          </p:val>
                                        </p:tav>
                                        <p:tav tm="100000">
                                          <p:val>
                                            <p:fltVal val="0"/>
                                          </p:val>
                                        </p:tav>
                                      </p:tavLst>
                                    </p:anim>
                                    <p:animEffect transition="in" filter="fade">
                                      <p:cBhvr>
                                        <p:cTn id="29" dur="1000"/>
                                        <p:tgtEl>
                                          <p:spTgt spid="18435">
                                            <p:txEl>
                                              <p:pRg st="3" end="3"/>
                                            </p:txEl>
                                          </p:spTgt>
                                        </p:tgtEl>
                                      </p:cBhvr>
                                    </p:animEffect>
                                  </p:childTnLst>
                                </p:cTn>
                              </p:par>
                            </p:childTnLst>
                          </p:cTn>
                        </p:par>
                        <p:par>
                          <p:cTn id="30" fill="hold">
                            <p:stCondLst>
                              <p:cond delay="2000"/>
                            </p:stCondLst>
                            <p:childTnLst>
                              <p:par>
                                <p:cTn id="31" presetID="31" presetClass="entr" presetSubtype="0" fill="hold" grpId="0" nodeType="afterEffect">
                                  <p:stCondLst>
                                    <p:cond delay="0"/>
                                  </p:stCondLst>
                                  <p:childTnLst>
                                    <p:set>
                                      <p:cBhvr>
                                        <p:cTn id="32" dur="1" fill="hold">
                                          <p:stCondLst>
                                            <p:cond delay="0"/>
                                          </p:stCondLst>
                                        </p:cTn>
                                        <p:tgtEl>
                                          <p:spTgt spid="18435">
                                            <p:txEl>
                                              <p:pRg st="4" end="4"/>
                                            </p:txEl>
                                          </p:spTgt>
                                        </p:tgtEl>
                                        <p:attrNameLst>
                                          <p:attrName>style.visibility</p:attrName>
                                        </p:attrNameLst>
                                      </p:cBhvr>
                                      <p:to>
                                        <p:strVal val="visible"/>
                                      </p:to>
                                    </p:set>
                                    <p:anim calcmode="lin" valueType="num">
                                      <p:cBhvr>
                                        <p:cTn id="33" dur="1000" fill="hold"/>
                                        <p:tgtEl>
                                          <p:spTgt spid="18435">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18435">
                                            <p:txEl>
                                              <p:pRg st="4" end="4"/>
                                            </p:txEl>
                                          </p:spTgt>
                                        </p:tgtEl>
                                        <p:attrNameLst>
                                          <p:attrName>ppt_h</p:attrName>
                                        </p:attrNameLst>
                                      </p:cBhvr>
                                      <p:tavLst>
                                        <p:tav tm="0">
                                          <p:val>
                                            <p:fltVal val="0"/>
                                          </p:val>
                                        </p:tav>
                                        <p:tav tm="100000">
                                          <p:val>
                                            <p:strVal val="#ppt_h"/>
                                          </p:val>
                                        </p:tav>
                                      </p:tavLst>
                                    </p:anim>
                                    <p:anim calcmode="lin" valueType="num">
                                      <p:cBhvr>
                                        <p:cTn id="35" dur="1000" fill="hold"/>
                                        <p:tgtEl>
                                          <p:spTgt spid="18435">
                                            <p:txEl>
                                              <p:pRg st="4" end="4"/>
                                            </p:txEl>
                                          </p:spTgt>
                                        </p:tgtEl>
                                        <p:attrNameLst>
                                          <p:attrName>style.rotation</p:attrName>
                                        </p:attrNameLst>
                                      </p:cBhvr>
                                      <p:tavLst>
                                        <p:tav tm="0">
                                          <p:val>
                                            <p:fltVal val="90"/>
                                          </p:val>
                                        </p:tav>
                                        <p:tav tm="100000">
                                          <p:val>
                                            <p:fltVal val="0"/>
                                          </p:val>
                                        </p:tav>
                                      </p:tavLst>
                                    </p:anim>
                                    <p:animEffect transition="in" filter="fade">
                                      <p:cBhvr>
                                        <p:cTn id="36" dur="10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BE91040-1494-4FB8-A0BD-ECB922BF0C28}"/>
              </a:ext>
            </a:extLst>
          </p:cNvPr>
          <p:cNvSpPr/>
          <p:nvPr/>
        </p:nvSpPr>
        <p:spPr bwMode="auto">
          <a:xfrm>
            <a:off x="2743200" y="2590800"/>
            <a:ext cx="9372600" cy="2590800"/>
          </a:xfrm>
          <a:custGeom>
            <a:avLst/>
            <a:gdLst>
              <a:gd name="connsiteX0" fmla="*/ 0 w 9372600"/>
              <a:gd name="connsiteY0" fmla="*/ 0 h 2590800"/>
              <a:gd name="connsiteX1" fmla="*/ 9119312 w 9372600"/>
              <a:gd name="connsiteY1" fmla="*/ 0 h 2590800"/>
              <a:gd name="connsiteX2" fmla="*/ 9107567 w 9372600"/>
              <a:gd name="connsiteY2" fmla="*/ 25576 h 2590800"/>
              <a:gd name="connsiteX3" fmla="*/ 9089109 w 9372600"/>
              <a:gd name="connsiteY3" fmla="*/ 45673 h 2590800"/>
              <a:gd name="connsiteX4" fmla="*/ 9107567 w 9372600"/>
              <a:gd name="connsiteY4" fmla="*/ 55721 h 2590800"/>
              <a:gd name="connsiteX5" fmla="*/ 9138330 w 9372600"/>
              <a:gd name="connsiteY5" fmla="*/ 85866 h 2590800"/>
              <a:gd name="connsiteX6" fmla="*/ 9187552 w 9372600"/>
              <a:gd name="connsiteY6" fmla="*/ 95914 h 2590800"/>
              <a:gd name="connsiteX7" fmla="*/ 9267537 w 9372600"/>
              <a:gd name="connsiteY7" fmla="*/ 105963 h 2590800"/>
              <a:gd name="connsiteX8" fmla="*/ 9212163 w 9372600"/>
              <a:gd name="connsiteY8" fmla="*/ 136108 h 2590800"/>
              <a:gd name="connsiteX9" fmla="*/ 9181399 w 9372600"/>
              <a:gd name="connsiteY9" fmla="*/ 166253 h 2590800"/>
              <a:gd name="connsiteX10" fmla="*/ 9138330 w 9372600"/>
              <a:gd name="connsiteY10" fmla="*/ 206446 h 2590800"/>
              <a:gd name="connsiteX11" fmla="*/ 9101414 w 9372600"/>
              <a:gd name="connsiteY11" fmla="*/ 266736 h 2590800"/>
              <a:gd name="connsiteX12" fmla="*/ 9070651 w 9372600"/>
              <a:gd name="connsiteY12" fmla="*/ 327026 h 2590800"/>
              <a:gd name="connsiteX13" fmla="*/ 9076804 w 9372600"/>
              <a:gd name="connsiteY13" fmla="*/ 357171 h 2590800"/>
              <a:gd name="connsiteX14" fmla="*/ 9150636 w 9372600"/>
              <a:gd name="connsiteY14" fmla="*/ 387316 h 2590800"/>
              <a:gd name="connsiteX15" fmla="*/ 9181399 w 9372600"/>
              <a:gd name="connsiteY15" fmla="*/ 407413 h 2590800"/>
              <a:gd name="connsiteX16" fmla="*/ 9218316 w 9372600"/>
              <a:gd name="connsiteY16" fmla="*/ 417462 h 2590800"/>
              <a:gd name="connsiteX17" fmla="*/ 9236774 w 9372600"/>
              <a:gd name="connsiteY17" fmla="*/ 437558 h 2590800"/>
              <a:gd name="connsiteX18" fmla="*/ 9273690 w 9372600"/>
              <a:gd name="connsiteY18" fmla="*/ 457655 h 2590800"/>
              <a:gd name="connsiteX19" fmla="*/ 9267537 w 9372600"/>
              <a:gd name="connsiteY19" fmla="*/ 497848 h 2590800"/>
              <a:gd name="connsiteX20" fmla="*/ 9224468 w 9372600"/>
              <a:gd name="connsiteY20" fmla="*/ 538042 h 2590800"/>
              <a:gd name="connsiteX21" fmla="*/ 9193705 w 9372600"/>
              <a:gd name="connsiteY21" fmla="*/ 558138 h 2590800"/>
              <a:gd name="connsiteX22" fmla="*/ 9156788 w 9372600"/>
              <a:gd name="connsiteY22" fmla="*/ 588284 h 2590800"/>
              <a:gd name="connsiteX23" fmla="*/ 9144483 w 9372600"/>
              <a:gd name="connsiteY23" fmla="*/ 618429 h 2590800"/>
              <a:gd name="connsiteX24" fmla="*/ 9126025 w 9372600"/>
              <a:gd name="connsiteY24" fmla="*/ 638525 h 2590800"/>
              <a:gd name="connsiteX25" fmla="*/ 9156788 w 9372600"/>
              <a:gd name="connsiteY25" fmla="*/ 678719 h 2590800"/>
              <a:gd name="connsiteX26" fmla="*/ 9132178 w 9372600"/>
              <a:gd name="connsiteY26" fmla="*/ 698815 h 2590800"/>
              <a:gd name="connsiteX27" fmla="*/ 9107567 w 9372600"/>
              <a:gd name="connsiteY27" fmla="*/ 708864 h 2590800"/>
              <a:gd name="connsiteX28" fmla="*/ 9132178 w 9372600"/>
              <a:gd name="connsiteY28" fmla="*/ 749057 h 2590800"/>
              <a:gd name="connsiteX29" fmla="*/ 9150636 w 9372600"/>
              <a:gd name="connsiteY29" fmla="*/ 759106 h 2590800"/>
              <a:gd name="connsiteX30" fmla="*/ 9199858 w 9372600"/>
              <a:gd name="connsiteY30" fmla="*/ 779202 h 2590800"/>
              <a:gd name="connsiteX31" fmla="*/ 9236774 w 9372600"/>
              <a:gd name="connsiteY31" fmla="*/ 809347 h 2590800"/>
              <a:gd name="connsiteX32" fmla="*/ 9187552 w 9372600"/>
              <a:gd name="connsiteY32" fmla="*/ 829444 h 2590800"/>
              <a:gd name="connsiteX33" fmla="*/ 9156788 w 9372600"/>
              <a:gd name="connsiteY33" fmla="*/ 849541 h 2590800"/>
              <a:gd name="connsiteX34" fmla="*/ 9119872 w 9372600"/>
              <a:gd name="connsiteY34" fmla="*/ 889734 h 2590800"/>
              <a:gd name="connsiteX35" fmla="*/ 9076804 w 9372600"/>
              <a:gd name="connsiteY35" fmla="*/ 919879 h 2590800"/>
              <a:gd name="connsiteX36" fmla="*/ 9064498 w 9372600"/>
              <a:gd name="connsiteY36" fmla="*/ 950024 h 2590800"/>
              <a:gd name="connsiteX37" fmla="*/ 9076804 w 9372600"/>
              <a:gd name="connsiteY37" fmla="*/ 980169 h 2590800"/>
              <a:gd name="connsiteX38" fmla="*/ 9132178 w 9372600"/>
              <a:gd name="connsiteY38" fmla="*/ 1000266 h 2590800"/>
              <a:gd name="connsiteX39" fmla="*/ 9187552 w 9372600"/>
              <a:gd name="connsiteY39" fmla="*/ 1040459 h 2590800"/>
              <a:gd name="connsiteX40" fmla="*/ 9206010 w 9372600"/>
              <a:gd name="connsiteY40" fmla="*/ 1050508 h 2590800"/>
              <a:gd name="connsiteX41" fmla="*/ 9273690 w 9372600"/>
              <a:gd name="connsiteY41" fmla="*/ 1060556 h 2590800"/>
              <a:gd name="connsiteX42" fmla="*/ 9236774 w 9372600"/>
              <a:gd name="connsiteY42" fmla="*/ 1080653 h 2590800"/>
              <a:gd name="connsiteX43" fmla="*/ 9218316 w 9372600"/>
              <a:gd name="connsiteY43" fmla="*/ 1090701 h 2590800"/>
              <a:gd name="connsiteX44" fmla="*/ 9224468 w 9372600"/>
              <a:gd name="connsiteY44" fmla="*/ 1140943 h 2590800"/>
              <a:gd name="connsiteX45" fmla="*/ 9279843 w 9372600"/>
              <a:gd name="connsiteY45" fmla="*/ 1191185 h 2590800"/>
              <a:gd name="connsiteX46" fmla="*/ 9193705 w 9372600"/>
              <a:gd name="connsiteY46" fmla="*/ 1271571 h 2590800"/>
              <a:gd name="connsiteX47" fmla="*/ 9132178 w 9372600"/>
              <a:gd name="connsiteY47" fmla="*/ 1311765 h 2590800"/>
              <a:gd name="connsiteX48" fmla="*/ 9101414 w 9372600"/>
              <a:gd name="connsiteY48" fmla="*/ 1331862 h 2590800"/>
              <a:gd name="connsiteX49" fmla="*/ 9082956 w 9372600"/>
              <a:gd name="connsiteY49" fmla="*/ 1351958 h 2590800"/>
              <a:gd name="connsiteX50" fmla="*/ 9107567 w 9372600"/>
              <a:gd name="connsiteY50" fmla="*/ 1372055 h 2590800"/>
              <a:gd name="connsiteX51" fmla="*/ 9132178 w 9372600"/>
              <a:gd name="connsiteY51" fmla="*/ 1382103 h 2590800"/>
              <a:gd name="connsiteX52" fmla="*/ 9218316 w 9372600"/>
              <a:gd name="connsiteY52" fmla="*/ 1402200 h 2590800"/>
              <a:gd name="connsiteX53" fmla="*/ 9255232 w 9372600"/>
              <a:gd name="connsiteY53" fmla="*/ 1432345 h 2590800"/>
              <a:gd name="connsiteX54" fmla="*/ 9236774 w 9372600"/>
              <a:gd name="connsiteY54" fmla="*/ 1462490 h 2590800"/>
              <a:gd name="connsiteX55" fmla="*/ 9181399 w 9372600"/>
              <a:gd name="connsiteY55" fmla="*/ 1502684 h 2590800"/>
              <a:gd name="connsiteX56" fmla="*/ 9144483 w 9372600"/>
              <a:gd name="connsiteY56" fmla="*/ 1552925 h 2590800"/>
              <a:gd name="connsiteX57" fmla="*/ 9119872 w 9372600"/>
              <a:gd name="connsiteY57" fmla="*/ 1562974 h 2590800"/>
              <a:gd name="connsiteX58" fmla="*/ 9101414 w 9372600"/>
              <a:gd name="connsiteY58" fmla="*/ 1623264 h 2590800"/>
              <a:gd name="connsiteX59" fmla="*/ 9126025 w 9372600"/>
              <a:gd name="connsiteY59" fmla="*/ 1633312 h 2590800"/>
              <a:gd name="connsiteX60" fmla="*/ 9144483 w 9372600"/>
              <a:gd name="connsiteY60" fmla="*/ 1653409 h 2590800"/>
              <a:gd name="connsiteX61" fmla="*/ 9126025 w 9372600"/>
              <a:gd name="connsiteY61" fmla="*/ 1713699 h 2590800"/>
              <a:gd name="connsiteX62" fmla="*/ 9095262 w 9372600"/>
              <a:gd name="connsiteY62" fmla="*/ 1733796 h 2590800"/>
              <a:gd name="connsiteX63" fmla="*/ 9064498 w 9372600"/>
              <a:gd name="connsiteY63" fmla="*/ 1763941 h 2590800"/>
              <a:gd name="connsiteX64" fmla="*/ 9033734 w 9372600"/>
              <a:gd name="connsiteY64" fmla="*/ 1784037 h 2590800"/>
              <a:gd name="connsiteX65" fmla="*/ 9009124 w 9372600"/>
              <a:gd name="connsiteY65" fmla="*/ 1814182 h 2590800"/>
              <a:gd name="connsiteX66" fmla="*/ 8984513 w 9372600"/>
              <a:gd name="connsiteY66" fmla="*/ 1834279 h 2590800"/>
              <a:gd name="connsiteX67" fmla="*/ 8966055 w 9372600"/>
              <a:gd name="connsiteY67" fmla="*/ 1854376 h 2590800"/>
              <a:gd name="connsiteX68" fmla="*/ 8959902 w 9372600"/>
              <a:gd name="connsiteY68" fmla="*/ 1884521 h 2590800"/>
              <a:gd name="connsiteX69" fmla="*/ 8996818 w 9372600"/>
              <a:gd name="connsiteY69" fmla="*/ 1904618 h 2590800"/>
              <a:gd name="connsiteX70" fmla="*/ 9015276 w 9372600"/>
              <a:gd name="connsiteY70" fmla="*/ 1914666 h 2590800"/>
              <a:gd name="connsiteX71" fmla="*/ 9033734 w 9372600"/>
              <a:gd name="connsiteY71" fmla="*/ 1924714 h 2590800"/>
              <a:gd name="connsiteX72" fmla="*/ 9082956 w 9372600"/>
              <a:gd name="connsiteY72" fmla="*/ 1954859 h 2590800"/>
              <a:gd name="connsiteX73" fmla="*/ 9089109 w 9372600"/>
              <a:gd name="connsiteY73" fmla="*/ 1985004 h 2590800"/>
              <a:gd name="connsiteX74" fmla="*/ 9064498 w 9372600"/>
              <a:gd name="connsiteY74" fmla="*/ 2045295 h 2590800"/>
              <a:gd name="connsiteX75" fmla="*/ 9070651 w 9372600"/>
              <a:gd name="connsiteY75" fmla="*/ 2085488 h 2590800"/>
              <a:gd name="connsiteX76" fmla="*/ 9089109 w 9372600"/>
              <a:gd name="connsiteY76" fmla="*/ 2095536 h 2590800"/>
              <a:gd name="connsiteX77" fmla="*/ 9175247 w 9372600"/>
              <a:gd name="connsiteY77" fmla="*/ 2155826 h 2590800"/>
              <a:gd name="connsiteX78" fmla="*/ 9267537 w 9372600"/>
              <a:gd name="connsiteY78" fmla="*/ 2175923 h 2590800"/>
              <a:gd name="connsiteX79" fmla="*/ 9334654 w 9372600"/>
              <a:gd name="connsiteY79" fmla="*/ 2197532 h 2590800"/>
              <a:gd name="connsiteX80" fmla="*/ 9372600 w 9372600"/>
              <a:gd name="connsiteY80" fmla="*/ 2211697 h 2590800"/>
              <a:gd name="connsiteX81" fmla="*/ 9372600 w 9372600"/>
              <a:gd name="connsiteY81" fmla="*/ 2281142 h 2590800"/>
              <a:gd name="connsiteX82" fmla="*/ 9361921 w 9372600"/>
              <a:gd name="connsiteY82" fmla="*/ 2285414 h 2590800"/>
              <a:gd name="connsiteX83" fmla="*/ 9341369 w 9372600"/>
              <a:gd name="connsiteY83" fmla="*/ 2296503 h 2590800"/>
              <a:gd name="connsiteX84" fmla="*/ 9322911 w 9372600"/>
              <a:gd name="connsiteY84" fmla="*/ 2316600 h 2590800"/>
              <a:gd name="connsiteX85" fmla="*/ 9261384 w 9372600"/>
              <a:gd name="connsiteY85" fmla="*/ 2336697 h 2590800"/>
              <a:gd name="connsiteX86" fmla="*/ 9230621 w 9372600"/>
              <a:gd name="connsiteY86" fmla="*/ 2346745 h 2590800"/>
              <a:gd name="connsiteX87" fmla="*/ 9255232 w 9372600"/>
              <a:gd name="connsiteY87" fmla="*/ 2376890 h 2590800"/>
              <a:gd name="connsiteX88" fmla="*/ 9273690 w 9372600"/>
              <a:gd name="connsiteY88" fmla="*/ 2386938 h 2590800"/>
              <a:gd name="connsiteX89" fmla="*/ 9236774 w 9372600"/>
              <a:gd name="connsiteY89" fmla="*/ 2417084 h 2590800"/>
              <a:gd name="connsiteX90" fmla="*/ 9206010 w 9372600"/>
              <a:gd name="connsiteY90" fmla="*/ 2437180 h 2590800"/>
              <a:gd name="connsiteX91" fmla="*/ 9156788 w 9372600"/>
              <a:gd name="connsiteY91" fmla="*/ 2477374 h 2590800"/>
              <a:gd name="connsiteX92" fmla="*/ 9138330 w 9372600"/>
              <a:gd name="connsiteY92" fmla="*/ 2507519 h 2590800"/>
              <a:gd name="connsiteX93" fmla="*/ 9162941 w 9372600"/>
              <a:gd name="connsiteY93" fmla="*/ 2517567 h 2590800"/>
              <a:gd name="connsiteX94" fmla="*/ 9199858 w 9372600"/>
              <a:gd name="connsiteY94" fmla="*/ 2537664 h 2590800"/>
              <a:gd name="connsiteX95" fmla="*/ 9218316 w 9372600"/>
              <a:gd name="connsiteY95" fmla="*/ 2547712 h 2590800"/>
              <a:gd name="connsiteX96" fmla="*/ 9199858 w 9372600"/>
              <a:gd name="connsiteY96" fmla="*/ 2587906 h 2590800"/>
              <a:gd name="connsiteX97" fmla="*/ 9197978 w 9372600"/>
              <a:gd name="connsiteY97" fmla="*/ 2590800 h 2590800"/>
              <a:gd name="connsiteX98" fmla="*/ 0 w 9372600"/>
              <a:gd name="connsiteY98" fmla="*/ 2590800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9372600" h="2590800">
                <a:moveTo>
                  <a:pt x="0" y="0"/>
                </a:moveTo>
                <a:lnTo>
                  <a:pt x="9119312" y="0"/>
                </a:lnTo>
                <a:lnTo>
                  <a:pt x="9107567" y="25576"/>
                </a:lnTo>
                <a:cubicBezTo>
                  <a:pt x="9102339" y="34116"/>
                  <a:pt x="9089109" y="33596"/>
                  <a:pt x="9089109" y="45673"/>
                </a:cubicBezTo>
                <a:cubicBezTo>
                  <a:pt x="9089109" y="56265"/>
                  <a:pt x="9101766" y="50984"/>
                  <a:pt x="9107567" y="55721"/>
                </a:cubicBezTo>
                <a:cubicBezTo>
                  <a:pt x="9118263" y="64455"/>
                  <a:pt x="9126900" y="80122"/>
                  <a:pt x="9138330" y="85866"/>
                </a:cubicBezTo>
                <a:cubicBezTo>
                  <a:pt x="9154134" y="93808"/>
                  <a:pt x="9171091" y="93354"/>
                  <a:pt x="9187552" y="95914"/>
                </a:cubicBezTo>
                <a:cubicBezTo>
                  <a:pt x="9214172" y="100055"/>
                  <a:pt x="9240875" y="102613"/>
                  <a:pt x="9267537" y="105963"/>
                </a:cubicBezTo>
                <a:cubicBezTo>
                  <a:pt x="9244036" y="115558"/>
                  <a:pt x="9235334" y="117187"/>
                  <a:pt x="9212163" y="136108"/>
                </a:cubicBezTo>
                <a:cubicBezTo>
                  <a:pt x="9201467" y="144842"/>
                  <a:pt x="9191853" y="156768"/>
                  <a:pt x="9181399" y="166253"/>
                </a:cubicBezTo>
                <a:cubicBezTo>
                  <a:pt x="9166541" y="179734"/>
                  <a:pt x="9151225" y="187727"/>
                  <a:pt x="9138330" y="206446"/>
                </a:cubicBezTo>
                <a:cubicBezTo>
                  <a:pt x="9125324" y="225328"/>
                  <a:pt x="9113720" y="246639"/>
                  <a:pt x="9101414" y="266736"/>
                </a:cubicBezTo>
                <a:cubicBezTo>
                  <a:pt x="9077728" y="305420"/>
                  <a:pt x="9087782" y="285057"/>
                  <a:pt x="9070651" y="327026"/>
                </a:cubicBezTo>
                <a:cubicBezTo>
                  <a:pt x="9072702" y="337074"/>
                  <a:pt x="9071526" y="351015"/>
                  <a:pt x="9076804" y="357171"/>
                </a:cubicBezTo>
                <a:cubicBezTo>
                  <a:pt x="9091642" y="374480"/>
                  <a:pt x="9133541" y="382663"/>
                  <a:pt x="9150636" y="387316"/>
                </a:cubicBezTo>
                <a:cubicBezTo>
                  <a:pt x="9160890" y="394015"/>
                  <a:pt x="9170744" y="402667"/>
                  <a:pt x="9181399" y="407413"/>
                </a:cubicBezTo>
                <a:cubicBezTo>
                  <a:pt x="9193435" y="412774"/>
                  <a:pt x="9206481" y="411019"/>
                  <a:pt x="9218316" y="417462"/>
                </a:cubicBezTo>
                <a:cubicBezTo>
                  <a:pt x="9225331" y="421281"/>
                  <a:pt x="9230016" y="432653"/>
                  <a:pt x="9236774" y="437558"/>
                </a:cubicBezTo>
                <a:cubicBezTo>
                  <a:pt x="9248627" y="446161"/>
                  <a:pt x="9273690" y="457655"/>
                  <a:pt x="9273690" y="457655"/>
                </a:cubicBezTo>
                <a:cubicBezTo>
                  <a:pt x="9271639" y="471053"/>
                  <a:pt x="9272227" y="486357"/>
                  <a:pt x="9267537" y="497848"/>
                </a:cubicBezTo>
                <a:cubicBezTo>
                  <a:pt x="9263369" y="508058"/>
                  <a:pt x="9228502" y="535114"/>
                  <a:pt x="9224468" y="538042"/>
                </a:cubicBezTo>
                <a:cubicBezTo>
                  <a:pt x="9214376" y="545367"/>
                  <a:pt x="9203583" y="550072"/>
                  <a:pt x="9193705" y="558138"/>
                </a:cubicBezTo>
                <a:cubicBezTo>
                  <a:pt x="9145993" y="597099"/>
                  <a:pt x="9203187" y="563024"/>
                  <a:pt x="9156788" y="588284"/>
                </a:cubicBezTo>
                <a:cubicBezTo>
                  <a:pt x="9152686" y="598332"/>
                  <a:pt x="9149712" y="609890"/>
                  <a:pt x="9144483" y="618429"/>
                </a:cubicBezTo>
                <a:cubicBezTo>
                  <a:pt x="9139255" y="626968"/>
                  <a:pt x="9127476" y="626683"/>
                  <a:pt x="9126025" y="638525"/>
                </a:cubicBezTo>
                <a:cubicBezTo>
                  <a:pt x="9122546" y="666931"/>
                  <a:pt x="9148314" y="674105"/>
                  <a:pt x="9156788" y="678719"/>
                </a:cubicBezTo>
                <a:cubicBezTo>
                  <a:pt x="9148585" y="685418"/>
                  <a:pt x="9140765" y="693555"/>
                  <a:pt x="9132178" y="698815"/>
                </a:cubicBezTo>
                <a:cubicBezTo>
                  <a:pt x="9124260" y="703664"/>
                  <a:pt x="9107567" y="695054"/>
                  <a:pt x="9107567" y="708864"/>
                </a:cubicBezTo>
                <a:cubicBezTo>
                  <a:pt x="9107567" y="727811"/>
                  <a:pt x="9122737" y="738044"/>
                  <a:pt x="9132178" y="749057"/>
                </a:cubicBezTo>
                <a:cubicBezTo>
                  <a:pt x="9137455" y="755213"/>
                  <a:pt x="9144379" y="756319"/>
                  <a:pt x="9150636" y="759106"/>
                </a:cubicBezTo>
                <a:cubicBezTo>
                  <a:pt x="9166952" y="766373"/>
                  <a:pt x="9183813" y="770467"/>
                  <a:pt x="9199858" y="779202"/>
                </a:cubicBezTo>
                <a:cubicBezTo>
                  <a:pt x="9225331" y="793070"/>
                  <a:pt x="9212919" y="783376"/>
                  <a:pt x="9236774" y="809347"/>
                </a:cubicBezTo>
                <a:cubicBezTo>
                  <a:pt x="9210549" y="817913"/>
                  <a:pt x="9209172" y="816203"/>
                  <a:pt x="9187552" y="829444"/>
                </a:cubicBezTo>
                <a:cubicBezTo>
                  <a:pt x="9177211" y="835777"/>
                  <a:pt x="9166484" y="840904"/>
                  <a:pt x="9156788" y="849541"/>
                </a:cubicBezTo>
                <a:cubicBezTo>
                  <a:pt x="9143805" y="861107"/>
                  <a:pt x="9133100" y="878932"/>
                  <a:pt x="9119872" y="889734"/>
                </a:cubicBezTo>
                <a:cubicBezTo>
                  <a:pt x="9089461" y="914568"/>
                  <a:pt x="9103963" y="905094"/>
                  <a:pt x="9076804" y="919879"/>
                </a:cubicBezTo>
                <a:cubicBezTo>
                  <a:pt x="9072702" y="929927"/>
                  <a:pt x="9064498" y="937947"/>
                  <a:pt x="9064498" y="950024"/>
                </a:cubicBezTo>
                <a:cubicBezTo>
                  <a:pt x="9064498" y="962101"/>
                  <a:pt x="9070651" y="973470"/>
                  <a:pt x="9076804" y="980169"/>
                </a:cubicBezTo>
                <a:cubicBezTo>
                  <a:pt x="9080530" y="984225"/>
                  <a:pt x="9131498" y="1000044"/>
                  <a:pt x="9132178" y="1000266"/>
                </a:cubicBezTo>
                <a:cubicBezTo>
                  <a:pt x="9160147" y="1023106"/>
                  <a:pt x="9156123" y="1021211"/>
                  <a:pt x="9187552" y="1040459"/>
                </a:cubicBezTo>
                <a:cubicBezTo>
                  <a:pt x="9193625" y="1044178"/>
                  <a:pt x="9199590" y="1049010"/>
                  <a:pt x="9206010" y="1050508"/>
                </a:cubicBezTo>
                <a:cubicBezTo>
                  <a:pt x="9228435" y="1055740"/>
                  <a:pt x="9251130" y="1057207"/>
                  <a:pt x="9273690" y="1060556"/>
                </a:cubicBezTo>
                <a:lnTo>
                  <a:pt x="9236774" y="1080653"/>
                </a:lnTo>
                <a:lnTo>
                  <a:pt x="9218316" y="1090701"/>
                </a:lnTo>
                <a:cubicBezTo>
                  <a:pt x="9220366" y="1107448"/>
                  <a:pt x="9218048" y="1127462"/>
                  <a:pt x="9224468" y="1140943"/>
                </a:cubicBezTo>
                <a:cubicBezTo>
                  <a:pt x="9239277" y="1172038"/>
                  <a:pt x="9259416" y="1180064"/>
                  <a:pt x="9279843" y="1191185"/>
                </a:cubicBezTo>
                <a:cubicBezTo>
                  <a:pt x="9252848" y="1257313"/>
                  <a:pt x="9274000" y="1217575"/>
                  <a:pt x="9193705" y="1271571"/>
                </a:cubicBezTo>
                <a:cubicBezTo>
                  <a:pt x="9173280" y="1285306"/>
                  <a:pt x="9152687" y="1298367"/>
                  <a:pt x="9132178" y="1311765"/>
                </a:cubicBezTo>
                <a:cubicBezTo>
                  <a:pt x="9121923" y="1318464"/>
                  <a:pt x="9110604" y="1321857"/>
                  <a:pt x="9101414" y="1331862"/>
                </a:cubicBezTo>
                <a:lnTo>
                  <a:pt x="9082956" y="1351958"/>
                </a:lnTo>
                <a:cubicBezTo>
                  <a:pt x="9091160" y="1358657"/>
                  <a:pt x="9098979" y="1366795"/>
                  <a:pt x="9107567" y="1372055"/>
                </a:cubicBezTo>
                <a:cubicBezTo>
                  <a:pt x="9115485" y="1376904"/>
                  <a:pt x="9123923" y="1379107"/>
                  <a:pt x="9132178" y="1382103"/>
                </a:cubicBezTo>
                <a:cubicBezTo>
                  <a:pt x="9171362" y="1396324"/>
                  <a:pt x="9169935" y="1393421"/>
                  <a:pt x="9218316" y="1402200"/>
                </a:cubicBezTo>
                <a:cubicBezTo>
                  <a:pt x="9222867" y="1404678"/>
                  <a:pt x="9255232" y="1419358"/>
                  <a:pt x="9255232" y="1432345"/>
                </a:cubicBezTo>
                <a:cubicBezTo>
                  <a:pt x="9255232" y="1446555"/>
                  <a:pt x="9244014" y="1454607"/>
                  <a:pt x="9236774" y="1462490"/>
                </a:cubicBezTo>
                <a:cubicBezTo>
                  <a:pt x="9215416" y="1485743"/>
                  <a:pt x="9202840" y="1491011"/>
                  <a:pt x="9181399" y="1502684"/>
                </a:cubicBezTo>
                <a:cubicBezTo>
                  <a:pt x="9170311" y="1520793"/>
                  <a:pt x="9159474" y="1542432"/>
                  <a:pt x="9144483" y="1552925"/>
                </a:cubicBezTo>
                <a:cubicBezTo>
                  <a:pt x="9136711" y="1558365"/>
                  <a:pt x="9128076" y="1559624"/>
                  <a:pt x="9119872" y="1562974"/>
                </a:cubicBezTo>
                <a:cubicBezTo>
                  <a:pt x="9090180" y="1595302"/>
                  <a:pt x="9063963" y="1597051"/>
                  <a:pt x="9101414" y="1623264"/>
                </a:cubicBezTo>
                <a:cubicBezTo>
                  <a:pt x="9109187" y="1628704"/>
                  <a:pt x="9117822" y="1629963"/>
                  <a:pt x="9126025" y="1633312"/>
                </a:cubicBezTo>
                <a:cubicBezTo>
                  <a:pt x="9132178" y="1640011"/>
                  <a:pt x="9141737" y="1642196"/>
                  <a:pt x="9144483" y="1653409"/>
                </a:cubicBezTo>
                <a:cubicBezTo>
                  <a:pt x="9147111" y="1664140"/>
                  <a:pt x="9129249" y="1709938"/>
                  <a:pt x="9126025" y="1713699"/>
                </a:cubicBezTo>
                <a:cubicBezTo>
                  <a:pt x="9117038" y="1724183"/>
                  <a:pt x="9105140" y="1725729"/>
                  <a:pt x="9095262" y="1733796"/>
                </a:cubicBezTo>
                <a:cubicBezTo>
                  <a:pt x="9084565" y="1742530"/>
                  <a:pt x="9075194" y="1755207"/>
                  <a:pt x="9064498" y="1763941"/>
                </a:cubicBezTo>
                <a:cubicBezTo>
                  <a:pt x="9054620" y="1772007"/>
                  <a:pt x="9043389" y="1775277"/>
                  <a:pt x="9033734" y="1784037"/>
                </a:cubicBezTo>
                <a:cubicBezTo>
                  <a:pt x="9024770" y="1792170"/>
                  <a:pt x="9017819" y="1805306"/>
                  <a:pt x="9009124" y="1814182"/>
                </a:cubicBezTo>
                <a:cubicBezTo>
                  <a:pt x="9001346" y="1822121"/>
                  <a:pt x="8992476" y="1826847"/>
                  <a:pt x="8984513" y="1834279"/>
                </a:cubicBezTo>
                <a:cubicBezTo>
                  <a:pt x="8978093" y="1840271"/>
                  <a:pt x="8972208" y="1847677"/>
                  <a:pt x="8966055" y="1854376"/>
                </a:cubicBezTo>
                <a:cubicBezTo>
                  <a:pt x="8964004" y="1864424"/>
                  <a:pt x="8955316" y="1877031"/>
                  <a:pt x="8959902" y="1884521"/>
                </a:cubicBezTo>
                <a:cubicBezTo>
                  <a:pt x="8969074" y="1899500"/>
                  <a:pt x="8984513" y="1897919"/>
                  <a:pt x="8996818" y="1904618"/>
                </a:cubicBezTo>
                <a:lnTo>
                  <a:pt x="9015276" y="1914666"/>
                </a:lnTo>
                <a:cubicBezTo>
                  <a:pt x="9021429" y="1918015"/>
                  <a:pt x="9027713" y="1920780"/>
                  <a:pt x="9033734" y="1924714"/>
                </a:cubicBezTo>
                <a:cubicBezTo>
                  <a:pt x="9070520" y="1948745"/>
                  <a:pt x="9054020" y="1939107"/>
                  <a:pt x="9082956" y="1954859"/>
                </a:cubicBezTo>
                <a:cubicBezTo>
                  <a:pt x="9085007" y="1964907"/>
                  <a:pt x="9091160" y="1974956"/>
                  <a:pt x="9089109" y="1985004"/>
                </a:cubicBezTo>
                <a:cubicBezTo>
                  <a:pt x="9084432" y="2007918"/>
                  <a:pt x="9064498" y="2045295"/>
                  <a:pt x="9064498" y="2045295"/>
                </a:cubicBezTo>
                <a:cubicBezTo>
                  <a:pt x="9066549" y="2058693"/>
                  <a:pt x="9065369" y="2074704"/>
                  <a:pt x="9070651" y="2085488"/>
                </a:cubicBezTo>
                <a:cubicBezTo>
                  <a:pt x="9074703" y="2093759"/>
                  <a:pt x="9083205" y="2091153"/>
                  <a:pt x="9089109" y="2095536"/>
                </a:cubicBezTo>
                <a:cubicBezTo>
                  <a:pt x="9127086" y="2123728"/>
                  <a:pt x="9137082" y="2141442"/>
                  <a:pt x="9175247" y="2155826"/>
                </a:cubicBezTo>
                <a:cubicBezTo>
                  <a:pt x="9185290" y="2159611"/>
                  <a:pt x="9260244" y="2174434"/>
                  <a:pt x="9267537" y="2175923"/>
                </a:cubicBezTo>
                <a:cubicBezTo>
                  <a:pt x="9371259" y="2248521"/>
                  <a:pt x="9250642" y="2170817"/>
                  <a:pt x="9334654" y="2197532"/>
                </a:cubicBezTo>
                <a:lnTo>
                  <a:pt x="9372600" y="2211697"/>
                </a:lnTo>
                <a:lnTo>
                  <a:pt x="9372600" y="2281142"/>
                </a:lnTo>
                <a:lnTo>
                  <a:pt x="9361921" y="2285414"/>
                </a:lnTo>
                <a:cubicBezTo>
                  <a:pt x="9356620" y="2287987"/>
                  <a:pt x="9351647" y="2290908"/>
                  <a:pt x="9341369" y="2296503"/>
                </a:cubicBezTo>
                <a:cubicBezTo>
                  <a:pt x="9335217" y="2303202"/>
                  <a:pt x="9329525" y="2311199"/>
                  <a:pt x="9322911" y="2316600"/>
                </a:cubicBezTo>
                <a:cubicBezTo>
                  <a:pt x="9305224" y="2331043"/>
                  <a:pt x="9278386" y="2332069"/>
                  <a:pt x="9261384" y="2336697"/>
                </a:cubicBezTo>
                <a:cubicBezTo>
                  <a:pt x="9251069" y="2339505"/>
                  <a:pt x="9240875" y="2343396"/>
                  <a:pt x="9230621" y="2346745"/>
                </a:cubicBezTo>
                <a:cubicBezTo>
                  <a:pt x="9238825" y="2356793"/>
                  <a:pt x="9246328" y="2368581"/>
                  <a:pt x="9255232" y="2376890"/>
                </a:cubicBezTo>
                <a:cubicBezTo>
                  <a:pt x="9260862" y="2382145"/>
                  <a:pt x="9277581" y="2378464"/>
                  <a:pt x="9273690" y="2386938"/>
                </a:cubicBezTo>
                <a:cubicBezTo>
                  <a:pt x="9265435" y="2404913"/>
                  <a:pt x="9249298" y="2407786"/>
                  <a:pt x="9236774" y="2417084"/>
                </a:cubicBezTo>
                <a:cubicBezTo>
                  <a:pt x="9226719" y="2424548"/>
                  <a:pt x="9215888" y="2429114"/>
                  <a:pt x="9206010" y="2437180"/>
                </a:cubicBezTo>
                <a:cubicBezTo>
                  <a:pt x="9147886" y="2484643"/>
                  <a:pt x="9198415" y="2454712"/>
                  <a:pt x="9156788" y="2477374"/>
                </a:cubicBezTo>
                <a:cubicBezTo>
                  <a:pt x="9150636" y="2487422"/>
                  <a:pt x="9136220" y="2493733"/>
                  <a:pt x="9138330" y="2507519"/>
                </a:cubicBezTo>
                <a:cubicBezTo>
                  <a:pt x="9140382" y="2520917"/>
                  <a:pt x="9154842" y="2513599"/>
                  <a:pt x="9162941" y="2517567"/>
                </a:cubicBezTo>
                <a:cubicBezTo>
                  <a:pt x="9175365" y="2523654"/>
                  <a:pt x="9187552" y="2530965"/>
                  <a:pt x="9199858" y="2537664"/>
                </a:cubicBezTo>
                <a:lnTo>
                  <a:pt x="9218316" y="2547712"/>
                </a:lnTo>
                <a:cubicBezTo>
                  <a:pt x="9212163" y="2561110"/>
                  <a:pt x="9207108" y="2576064"/>
                  <a:pt x="9199858" y="2587906"/>
                </a:cubicBezTo>
                <a:lnTo>
                  <a:pt x="9197978" y="2590800"/>
                </a:lnTo>
                <a:lnTo>
                  <a:pt x="0" y="2590800"/>
                </a:ln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
        <p:nvSpPr>
          <p:cNvPr id="4" name="Slide Number Placeholder 5">
            <a:extLst>
              <a:ext uri="{FF2B5EF4-FFF2-40B4-BE49-F238E27FC236}">
                <a16:creationId xmlns:a16="http://schemas.microsoft.com/office/drawing/2014/main" id="{8AD78114-B550-4CAE-A266-36B88ECCC1D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5C652-C4AC-409B-BDCB-6920E9B962E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9458" name="Rectangle 2">
            <a:extLst>
              <a:ext uri="{FF2B5EF4-FFF2-40B4-BE49-F238E27FC236}">
                <a16:creationId xmlns:a16="http://schemas.microsoft.com/office/drawing/2014/main" id="{62777BF7-FB4E-4CE5-A179-CC95D622A04C}"/>
              </a:ext>
            </a:extLst>
          </p:cNvPr>
          <p:cNvSpPr>
            <a:spLocks noGrp="1" noChangeArrowheads="1"/>
          </p:cNvSpPr>
          <p:nvPr>
            <p:ph type="title"/>
          </p:nvPr>
        </p:nvSpPr>
        <p:spPr/>
        <p:txBody>
          <a:bodyPr/>
          <a:lstStyle/>
          <a:p>
            <a:r>
              <a:rPr lang="en-US" altLang="en-US" sz="4400"/>
              <a:t>Tactics of the Community Church</a:t>
            </a:r>
          </a:p>
        </p:txBody>
      </p:sp>
      <p:sp>
        <p:nvSpPr>
          <p:cNvPr id="19459" name="Rectangle 3">
            <a:extLst>
              <a:ext uri="{FF2B5EF4-FFF2-40B4-BE49-F238E27FC236}">
                <a16:creationId xmlns:a16="http://schemas.microsoft.com/office/drawing/2014/main" id="{D9A0C438-AAB9-4CA7-B2D7-9AE507690002}"/>
              </a:ext>
            </a:extLst>
          </p:cNvPr>
          <p:cNvSpPr>
            <a:spLocks noGrp="1" noChangeArrowheads="1"/>
          </p:cNvSpPr>
          <p:nvPr>
            <p:ph type="body" idx="1"/>
          </p:nvPr>
        </p:nvSpPr>
        <p:spPr>
          <a:xfrm>
            <a:off x="2286000" y="1905000"/>
            <a:ext cx="9525000" cy="4953000"/>
          </a:xfrm>
        </p:spPr>
        <p:txBody>
          <a:bodyPr/>
          <a:lstStyle/>
          <a:p>
            <a:r>
              <a:rPr lang="en-US" altLang="en-US" dirty="0"/>
              <a:t>adopt a neutral name</a:t>
            </a:r>
          </a:p>
          <a:p>
            <a:pPr marL="457200" lvl="1" indent="0">
              <a:buNone/>
            </a:pPr>
            <a:r>
              <a:rPr lang="en-US" sz="2800" dirty="0">
                <a:solidFill>
                  <a:sysClr val="windowText" lastClr="000000"/>
                </a:solidFill>
                <a:effectLst/>
              </a:rPr>
              <a:t>“It’s become common among some Protestants — and especially evangelicals — to call themselves ‘Jesus followers.’ Not Christians. Not Baptists or Pentecostals. Not members of the Presbyterian Church in America or the Anglican Communion. Not Wesleyans or Methodists or Lutherans. Just people following Jesus.”</a:t>
            </a:r>
          </a:p>
          <a:p>
            <a:pPr lvl="1"/>
            <a:r>
              <a:rPr lang="en-US" sz="2800" dirty="0"/>
              <a:t>Are they following Jesus? Acts 11:26; 26:28; 1 Pet. 4:16</a:t>
            </a:r>
          </a:p>
          <a:p>
            <a:pPr lvl="2"/>
            <a:r>
              <a:rPr lang="en-US" sz="2400" i="1" dirty="0"/>
              <a:t>Or</a:t>
            </a:r>
            <a:r>
              <a:rPr lang="en-US" sz="2400" dirty="0"/>
              <a:t> </a:t>
            </a:r>
            <a:r>
              <a:rPr lang="en-US" sz="2400" i="1" dirty="0"/>
              <a:t>the pastor of the church?</a:t>
            </a:r>
            <a:endParaRPr lang="en-US" altLang="en-US" dirty="0"/>
          </a:p>
        </p:txBody>
      </p:sp>
    </p:spTree>
    <p:extLst>
      <p:ext uri="{BB962C8B-B14F-4D97-AF65-F5344CB8AC3E}">
        <p14:creationId xmlns:p14="http://schemas.microsoft.com/office/powerpoint/2010/main" val="18471515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59">
                                            <p:txEl>
                                              <p:pRg st="2" end="2"/>
                                            </p:txEl>
                                          </p:spTgt>
                                        </p:tgtEl>
                                        <p:attrNameLst>
                                          <p:attrName>style.visibility</p:attrName>
                                        </p:attrNameLst>
                                      </p:cBhvr>
                                      <p:to>
                                        <p:strVal val="visible"/>
                                      </p:to>
                                    </p:set>
                                    <p:animEffect transition="in" filter="wipe(down)">
                                      <p:cBhvr>
                                        <p:cTn id="7" dur="500"/>
                                        <p:tgtEl>
                                          <p:spTgt spid="19459">
                                            <p:txEl>
                                              <p:pRg st="2" end="2"/>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459">
                                            <p:txEl>
                                              <p:pRg st="3" end="3"/>
                                            </p:txEl>
                                          </p:spTgt>
                                        </p:tgtEl>
                                        <p:attrNameLst>
                                          <p:attrName>style.visibility</p:attrName>
                                        </p:attrNameLst>
                                      </p:cBhvr>
                                      <p:to>
                                        <p:strVal val="visible"/>
                                      </p:to>
                                    </p:set>
                                    <p:animEffect transition="in" filter="wipe(down)">
                                      <p:cBhvr>
                                        <p:cTn id="11"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AD78114-B550-4CAE-A266-36B88ECCC1D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5C652-C4AC-409B-BDCB-6920E9B962E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9458" name="Rectangle 2">
            <a:extLst>
              <a:ext uri="{FF2B5EF4-FFF2-40B4-BE49-F238E27FC236}">
                <a16:creationId xmlns:a16="http://schemas.microsoft.com/office/drawing/2014/main" id="{62777BF7-FB4E-4CE5-A179-CC95D622A04C}"/>
              </a:ext>
            </a:extLst>
          </p:cNvPr>
          <p:cNvSpPr>
            <a:spLocks noGrp="1" noChangeArrowheads="1"/>
          </p:cNvSpPr>
          <p:nvPr>
            <p:ph type="title"/>
          </p:nvPr>
        </p:nvSpPr>
        <p:spPr/>
        <p:txBody>
          <a:bodyPr/>
          <a:lstStyle/>
          <a:p>
            <a:r>
              <a:rPr lang="en-US" altLang="en-US" sz="4400"/>
              <a:t>Tactics of the Community Church</a:t>
            </a:r>
          </a:p>
        </p:txBody>
      </p:sp>
      <p:sp>
        <p:nvSpPr>
          <p:cNvPr id="19459" name="Rectangle 3">
            <a:extLst>
              <a:ext uri="{FF2B5EF4-FFF2-40B4-BE49-F238E27FC236}">
                <a16:creationId xmlns:a16="http://schemas.microsoft.com/office/drawing/2014/main" id="{D9A0C438-AAB9-4CA7-B2D7-9AE507690002}"/>
              </a:ext>
            </a:extLst>
          </p:cNvPr>
          <p:cNvSpPr>
            <a:spLocks noGrp="1" noChangeArrowheads="1"/>
          </p:cNvSpPr>
          <p:nvPr>
            <p:ph type="body" idx="1"/>
          </p:nvPr>
        </p:nvSpPr>
        <p:spPr>
          <a:xfrm>
            <a:off x="2286000" y="1905000"/>
            <a:ext cx="8915400" cy="4953000"/>
          </a:xfrm>
        </p:spPr>
        <p:txBody>
          <a:bodyPr/>
          <a:lstStyle/>
          <a:p>
            <a:r>
              <a:rPr lang="en-US" altLang="en-US" dirty="0"/>
              <a:t>adopt a neutral name</a:t>
            </a:r>
          </a:p>
          <a:p>
            <a:pPr lvl="1"/>
            <a:r>
              <a:rPr lang="en-US" altLang="en-US" dirty="0"/>
              <a:t>the motive is to hide identity, to be less offensive, not a return to the Bible “to speak where the Bible speaks”</a:t>
            </a:r>
          </a:p>
          <a:p>
            <a:pPr lvl="1"/>
            <a:r>
              <a:rPr lang="en-US" altLang="en-US" dirty="0"/>
              <a:t>when building a new facility, do a name change</a:t>
            </a:r>
          </a:p>
          <a:p>
            <a:pPr lvl="2"/>
            <a:r>
              <a:rPr lang="en-US" altLang="en-US" dirty="0"/>
              <a:t>i.e. “Little Flock Baptist Church” to “Little Flock Ministry Center” (Shepherdsville, KY)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Scale>
                                      <p:cBhvr>
                                        <p:cTn id="7" dur="1000" decel="50000" fill="hold">
                                          <p:stCondLst>
                                            <p:cond delay="0"/>
                                          </p:stCondLst>
                                        </p:cTn>
                                        <p:tgtEl>
                                          <p:spTgt spid="19459">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459">
                                            <p:txEl>
                                              <p:pRg st="1" end="1"/>
                                            </p:txEl>
                                          </p:spTgt>
                                        </p:tgtEl>
                                        <p:attrNameLst>
                                          <p:attrName>ppt_x</p:attrName>
                                          <p:attrName>ppt_y</p:attrName>
                                        </p:attrNameLst>
                                      </p:cBhvr>
                                    </p:animMotion>
                                    <p:animEffect transition="in" filter="fade">
                                      <p:cBhvr>
                                        <p:cTn id="9" dur="1000"/>
                                        <p:tgtEl>
                                          <p:spTgt spid="19459">
                                            <p:txEl>
                                              <p:pRg st="1" end="1"/>
                                            </p:txEl>
                                          </p:spTgt>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Scale>
                                      <p:cBhvr>
                                        <p:cTn id="12" dur="1000" decel="50000" fill="hold">
                                          <p:stCondLst>
                                            <p:cond delay="0"/>
                                          </p:stCondLst>
                                        </p:cTn>
                                        <p:tgtEl>
                                          <p:spTgt spid="19459">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459">
                                            <p:txEl>
                                              <p:pRg st="2" end="2"/>
                                            </p:txEl>
                                          </p:spTgt>
                                        </p:tgtEl>
                                        <p:attrNameLst>
                                          <p:attrName>ppt_x</p:attrName>
                                          <p:attrName>ppt_y</p:attrName>
                                        </p:attrNameLst>
                                      </p:cBhvr>
                                    </p:animMotion>
                                    <p:animEffect transition="in" filter="fade">
                                      <p:cBhvr>
                                        <p:cTn id="14" dur="1000"/>
                                        <p:tgtEl>
                                          <p:spTgt spid="19459">
                                            <p:txEl>
                                              <p:pRg st="2" end="2"/>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animScale>
                                      <p:cBhvr>
                                        <p:cTn id="19" dur="1000" decel="50000" fill="hold">
                                          <p:stCondLst>
                                            <p:cond delay="0"/>
                                          </p:stCondLst>
                                        </p:cTn>
                                        <p:tgtEl>
                                          <p:spTgt spid="19459">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9459">
                                            <p:txEl>
                                              <p:pRg st="3" end="3"/>
                                            </p:txEl>
                                          </p:spTgt>
                                        </p:tgtEl>
                                        <p:attrNameLst>
                                          <p:attrName>ppt_x</p:attrName>
                                          <p:attrName>ppt_y</p:attrName>
                                        </p:attrNameLst>
                                      </p:cBhvr>
                                    </p:animMotion>
                                    <p:animEffect transition="in" filter="fade">
                                      <p:cBhvr>
                                        <p:cTn id="21" dur="10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33D5ADC-FF02-4B7D-96B5-A4C1E699DDA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0EAB5C-E8E7-4469-B443-E7C9A0382FC4}"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482" name="Rectangle 2">
            <a:extLst>
              <a:ext uri="{FF2B5EF4-FFF2-40B4-BE49-F238E27FC236}">
                <a16:creationId xmlns:a16="http://schemas.microsoft.com/office/drawing/2014/main" id="{2C5D3288-0C87-42C2-BD01-0878943C4C26}"/>
              </a:ext>
            </a:extLst>
          </p:cNvPr>
          <p:cNvSpPr>
            <a:spLocks noGrp="1" noChangeArrowheads="1"/>
          </p:cNvSpPr>
          <p:nvPr>
            <p:ph type="title"/>
          </p:nvPr>
        </p:nvSpPr>
        <p:spPr/>
        <p:txBody>
          <a:bodyPr/>
          <a:lstStyle/>
          <a:p>
            <a:r>
              <a:rPr lang="en-US" altLang="en-US" sz="4400"/>
              <a:t>Tactics of the Community Church</a:t>
            </a:r>
          </a:p>
        </p:txBody>
      </p:sp>
      <p:sp>
        <p:nvSpPr>
          <p:cNvPr id="20483" name="Rectangle 3">
            <a:extLst>
              <a:ext uri="{FF2B5EF4-FFF2-40B4-BE49-F238E27FC236}">
                <a16:creationId xmlns:a16="http://schemas.microsoft.com/office/drawing/2014/main" id="{A437C645-7F9E-4AA5-8B02-0754DE0A03F1}"/>
              </a:ext>
            </a:extLst>
          </p:cNvPr>
          <p:cNvSpPr>
            <a:spLocks noGrp="1" noChangeArrowheads="1"/>
          </p:cNvSpPr>
          <p:nvPr>
            <p:ph type="body" idx="1"/>
          </p:nvPr>
        </p:nvSpPr>
        <p:spPr/>
        <p:txBody>
          <a:bodyPr/>
          <a:lstStyle/>
          <a:p>
            <a:r>
              <a:rPr lang="en-US" altLang="en-US" dirty="0"/>
              <a:t>“Attraction Evangelism”</a:t>
            </a:r>
          </a:p>
          <a:p>
            <a:pPr lvl="1"/>
            <a:r>
              <a:rPr lang="en-US" altLang="en-US" dirty="0"/>
              <a:t>grew out of denominational concept of chicken dinners, ball teams, etc.</a:t>
            </a:r>
          </a:p>
          <a:p>
            <a:pPr lvl="1"/>
            <a:r>
              <a:rPr lang="en-US" altLang="en-US" i="1" dirty="0"/>
              <a:t>attractions</a:t>
            </a:r>
            <a:r>
              <a:rPr lang="en-US" altLang="en-US" dirty="0"/>
              <a:t> in Mega Churches are simply bigger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10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4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4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with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10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2048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204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04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nodeType="withGroup">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p:cTn id="21" dur="10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2048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2048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048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D153B-29FF-4457-9AF3-30D659A23370}"/>
              </a:ext>
            </a:extLst>
          </p:cNvPr>
          <p:cNvSpPr>
            <a:spLocks noGrp="1"/>
          </p:cNvSpPr>
          <p:nvPr>
            <p:ph idx="1"/>
          </p:nvPr>
        </p:nvSpPr>
        <p:spPr>
          <a:xfrm>
            <a:off x="2286000" y="381000"/>
            <a:ext cx="9906000" cy="5638800"/>
          </a:xfrm>
        </p:spPr>
        <p:txBody>
          <a:bodyPr/>
          <a:lstStyle/>
          <a:p>
            <a:pPr marL="0" indent="0">
              <a:buNone/>
            </a:pPr>
            <a:r>
              <a:rPr lang="en-US" dirty="0"/>
              <a:t>“In reaction to the pitfalls of denominations, the mid-20</a:t>
            </a:r>
            <a:r>
              <a:rPr lang="en-US" baseline="30000" dirty="0"/>
              <a:t>th </a:t>
            </a:r>
            <a:r>
              <a:rPr lang="en-US" dirty="0"/>
              <a:t>century birthed the baby boomer phenomenon of the “nondenominational megachurch.” American evangelicalism saw a rising tide of churches that were explicitly or implicitly anti-doctrinal and nontraditional, focused on relevance, extraversion, positivity, attractional style and seeker-sensitivity. Often these churches are helmed by a charismatic male head-pastor.”</a:t>
            </a:r>
          </a:p>
          <a:p>
            <a:pPr marL="0" indent="0" algn="r">
              <a:buNone/>
            </a:pPr>
            <a:r>
              <a:rPr lang="en-US" sz="1600" dirty="0"/>
              <a:t>Warner, Tish, “Willow Creek’s Crash Show Why Denominations Still Matter,” www.</a:t>
            </a:r>
            <a:r>
              <a:rPr lang="en-US" sz="1600" dirty="0">
                <a:effectLst/>
              </a:rPr>
              <a:t>religionnews.com/2019/03/25/willow-creeks-crash-shows-why-denominations-still-matter/</a:t>
            </a:r>
          </a:p>
        </p:txBody>
      </p:sp>
      <p:sp>
        <p:nvSpPr>
          <p:cNvPr id="4" name="Slide Number Placeholder 3">
            <a:extLst>
              <a:ext uri="{FF2B5EF4-FFF2-40B4-BE49-F238E27FC236}">
                <a16:creationId xmlns:a16="http://schemas.microsoft.com/office/drawing/2014/main" id="{1208BEA3-43D4-4A67-BCC0-725E8DCE5BBC}"/>
              </a:ext>
            </a:extLst>
          </p:cNvPr>
          <p:cNvSpPr>
            <a:spLocks noGrp="1"/>
          </p:cNvSpPr>
          <p:nvPr>
            <p:ph type="sldNum" sz="quarter" idx="12"/>
          </p:nvPr>
        </p:nvSpPr>
        <p:spPr/>
        <p:txBody>
          <a:bodyPr/>
          <a:lstStyle/>
          <a:p>
            <a:fld id="{369F8D34-5DD6-49C2-946C-3BE126DFA6E2}" type="slidenum">
              <a:rPr lang="en-US" altLang="en-US" smtClean="0"/>
              <a:pPr/>
              <a:t>3</a:t>
            </a:fld>
            <a:endParaRPr lang="en-US" altLang="en-US"/>
          </a:p>
        </p:txBody>
      </p:sp>
    </p:spTree>
    <p:extLst>
      <p:ext uri="{BB962C8B-B14F-4D97-AF65-F5344CB8AC3E}">
        <p14:creationId xmlns:p14="http://schemas.microsoft.com/office/powerpoint/2010/main" val="255403367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F019857-6EEA-484C-AEBE-3AC0391152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459D65-9D80-4916-AA8E-4F9AA43AB370}"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1506" name="Rectangle 2">
            <a:extLst>
              <a:ext uri="{FF2B5EF4-FFF2-40B4-BE49-F238E27FC236}">
                <a16:creationId xmlns:a16="http://schemas.microsoft.com/office/drawing/2014/main" id="{3E0ABB30-6D63-48D7-9DE5-8439F9030330}"/>
              </a:ext>
            </a:extLst>
          </p:cNvPr>
          <p:cNvSpPr>
            <a:spLocks noGrp="1" noChangeArrowheads="1"/>
          </p:cNvSpPr>
          <p:nvPr>
            <p:ph type="title"/>
          </p:nvPr>
        </p:nvSpPr>
        <p:spPr/>
        <p:txBody>
          <a:bodyPr/>
          <a:lstStyle/>
          <a:p>
            <a:r>
              <a:rPr lang="en-US" altLang="en-US" sz="4400"/>
              <a:t>Mega Church </a:t>
            </a:r>
            <a:br>
              <a:rPr lang="en-US" altLang="en-US" sz="4400"/>
            </a:br>
            <a:r>
              <a:rPr lang="en-US" altLang="en-US" sz="4400"/>
              <a:t>Mega Attractions</a:t>
            </a:r>
          </a:p>
        </p:txBody>
      </p:sp>
      <p:sp>
        <p:nvSpPr>
          <p:cNvPr id="21507" name="Rectangle 3">
            <a:extLst>
              <a:ext uri="{FF2B5EF4-FFF2-40B4-BE49-F238E27FC236}">
                <a16:creationId xmlns:a16="http://schemas.microsoft.com/office/drawing/2014/main" id="{E9ED38DA-4B82-402C-9F69-E34CF3435E5B}"/>
              </a:ext>
            </a:extLst>
          </p:cNvPr>
          <p:cNvSpPr>
            <a:spLocks noGrp="1" noChangeArrowheads="1"/>
          </p:cNvSpPr>
          <p:nvPr>
            <p:ph type="body" idx="1"/>
          </p:nvPr>
        </p:nvSpPr>
        <p:spPr>
          <a:xfrm>
            <a:off x="2286000" y="1905000"/>
            <a:ext cx="9448800" cy="4114800"/>
          </a:xfrm>
        </p:spPr>
        <p:txBody>
          <a:bodyPr/>
          <a:lstStyle/>
          <a:p>
            <a:pPr>
              <a:buFont typeface="Wingdings" panose="05000000000000000000" pitchFamily="2" charset="2"/>
              <a:buNone/>
            </a:pPr>
            <a:r>
              <a:rPr lang="en-US" altLang="en-US" sz="3200" dirty="0"/>
              <a:t>	“large outreach events. . .contemporary Christian concerts, creative presentations that utilize drama, multimedia, and the arts. . .men’s breakfasts, women’s luncheons, leader’s dinners” </a:t>
            </a:r>
          </a:p>
          <a:p>
            <a:pPr algn="r">
              <a:buFont typeface="Wingdings" panose="05000000000000000000" pitchFamily="2" charset="2"/>
              <a:buNone/>
            </a:pPr>
            <a:r>
              <a:rPr lang="en-US" altLang="en-US" sz="2400" dirty="0"/>
              <a:t>(Bill Hybels, </a:t>
            </a:r>
            <a:r>
              <a:rPr lang="en-US" altLang="en-US" sz="2400" i="1" dirty="0"/>
              <a:t>Becoming A Contagious Christian</a:t>
            </a:r>
            <a:r>
              <a:rPr lang="en-US" altLang="en-US" sz="2400" dirty="0"/>
              <a:t>, pp. 207, 208)</a:t>
            </a:r>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EC21368-B44D-4E8A-9052-B5294714614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E5C1BC-FC3D-4430-9DD3-C84A1544DBE7}"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72" name="Rectangle 4">
            <a:extLst>
              <a:ext uri="{FF2B5EF4-FFF2-40B4-BE49-F238E27FC236}">
                <a16:creationId xmlns:a16="http://schemas.microsoft.com/office/drawing/2014/main" id="{D701BB74-8090-40FE-9B50-6762BF0B802D}"/>
              </a:ext>
            </a:extLst>
          </p:cNvPr>
          <p:cNvSpPr>
            <a:spLocks noGrp="1" noChangeArrowheads="1"/>
          </p:cNvSpPr>
          <p:nvPr>
            <p:ph type="title"/>
          </p:nvPr>
        </p:nvSpPr>
        <p:spPr>
          <a:noFill/>
          <a:ln/>
        </p:spPr>
        <p:txBody>
          <a:bodyPr/>
          <a:lstStyle/>
          <a:p>
            <a:r>
              <a:rPr lang="en-US" altLang="en-US" sz="4400"/>
              <a:t>Mega Church </a:t>
            </a:r>
            <a:br>
              <a:rPr lang="en-US" altLang="en-US" sz="4400"/>
            </a:br>
            <a:r>
              <a:rPr lang="en-US" altLang="en-US" sz="4400"/>
              <a:t>Mega Attractions</a:t>
            </a:r>
          </a:p>
        </p:txBody>
      </p:sp>
      <p:sp>
        <p:nvSpPr>
          <p:cNvPr id="32773" name="Rectangle 5">
            <a:extLst>
              <a:ext uri="{FF2B5EF4-FFF2-40B4-BE49-F238E27FC236}">
                <a16:creationId xmlns:a16="http://schemas.microsoft.com/office/drawing/2014/main" id="{5A4BDE52-7819-40E2-88C1-D4131813E6EF}"/>
              </a:ext>
            </a:extLst>
          </p:cNvPr>
          <p:cNvSpPr>
            <a:spLocks noGrp="1" noChangeArrowheads="1"/>
          </p:cNvSpPr>
          <p:nvPr>
            <p:ph type="body" idx="1"/>
          </p:nvPr>
        </p:nvSpPr>
        <p:spPr/>
        <p:txBody>
          <a:bodyPr/>
          <a:lstStyle/>
          <a:p>
            <a:pPr>
              <a:lnSpc>
                <a:spcPct val="80000"/>
              </a:lnSpc>
              <a:buFont typeface="Wingdings" panose="05000000000000000000" pitchFamily="2" charset="2"/>
              <a:buNone/>
            </a:pPr>
            <a:r>
              <a:rPr lang="en-US" altLang="en-US" dirty="0"/>
              <a:t>	“Mega-churches also often have a virtually complete social environment, featuring sports and recreation facilities such as basketball courts, pools, or roller-skating rinks. Some have movie theaters and retirement homes built into their complexes”</a:t>
            </a:r>
          </a:p>
          <a:p>
            <a:pPr lvl="1" algn="r">
              <a:lnSpc>
                <a:spcPct val="80000"/>
              </a:lnSpc>
              <a:buFontTx/>
              <a:buNone/>
            </a:pPr>
            <a:r>
              <a:rPr lang="en-US" altLang="en-US" sz="2800" dirty="0">
                <a:latin typeface="Sceptre" pitchFamily="2" charset="0"/>
              </a:rPr>
              <a:t>(</a:t>
            </a:r>
            <a:r>
              <a:rPr lang="en-US" altLang="en-US" sz="2800" i="1" dirty="0">
                <a:latin typeface="Sceptre" pitchFamily="2" charset="0"/>
              </a:rPr>
              <a:t>God on a Grand Scale, Mega-Churches Grow Bigger and Bigger</a:t>
            </a:r>
            <a:r>
              <a:rPr lang="en-US" altLang="en-US" sz="2800" dirty="0">
                <a:latin typeface="Sceptre" pitchFamily="2" charset="0"/>
              </a:rPr>
              <a:t>, </a:t>
            </a:r>
            <a:br>
              <a:rPr lang="en-US" altLang="en-US" sz="2800" dirty="0">
                <a:latin typeface="Sceptre" pitchFamily="2" charset="0"/>
              </a:rPr>
            </a:br>
            <a:r>
              <a:rPr lang="en-US" altLang="en-US" sz="2800" dirty="0">
                <a:latin typeface="Sceptre" pitchFamily="2" charset="0"/>
              </a:rPr>
              <a:t>Oliver </a:t>
            </a:r>
            <a:r>
              <a:rPr lang="en-US" altLang="en-US" sz="2800" dirty="0" err="1">
                <a:latin typeface="Sceptre" pitchFamily="2" charset="0"/>
              </a:rPr>
              <a:t>Libaw</a:t>
            </a:r>
            <a:r>
              <a:rPr lang="en-US" altLang="en-US" sz="2800" dirty="0">
                <a:latin typeface="Sceptre" pitchFamily="2" charset="0"/>
              </a:rPr>
              <a:t>, abcnews.com)</a:t>
            </a:r>
          </a:p>
        </p:txBody>
      </p:sp>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2CF4407-E286-41E5-8432-D5F2F7ACA9A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65CE8-544E-421F-8C78-E8F33C516FD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5842" name="Rectangle 2">
            <a:extLst>
              <a:ext uri="{FF2B5EF4-FFF2-40B4-BE49-F238E27FC236}">
                <a16:creationId xmlns:a16="http://schemas.microsoft.com/office/drawing/2014/main" id="{95CCDC3B-CA1E-4A7D-9239-508FCC191F39}"/>
              </a:ext>
            </a:extLst>
          </p:cNvPr>
          <p:cNvSpPr>
            <a:spLocks noGrp="1" noChangeArrowheads="1"/>
          </p:cNvSpPr>
          <p:nvPr>
            <p:ph type="title"/>
          </p:nvPr>
        </p:nvSpPr>
        <p:spPr>
          <a:noFill/>
          <a:ln/>
        </p:spPr>
        <p:txBody>
          <a:bodyPr/>
          <a:lstStyle/>
          <a:p>
            <a:r>
              <a:rPr lang="en-US" altLang="en-US" sz="4400"/>
              <a:t>Mega Church </a:t>
            </a:r>
            <a:br>
              <a:rPr lang="en-US" altLang="en-US" sz="4400"/>
            </a:br>
            <a:r>
              <a:rPr lang="en-US" altLang="en-US" sz="4400"/>
              <a:t>Mega Attractions</a:t>
            </a:r>
          </a:p>
        </p:txBody>
      </p:sp>
      <p:sp>
        <p:nvSpPr>
          <p:cNvPr id="35843" name="Rectangle 3">
            <a:extLst>
              <a:ext uri="{FF2B5EF4-FFF2-40B4-BE49-F238E27FC236}">
                <a16:creationId xmlns:a16="http://schemas.microsoft.com/office/drawing/2014/main" id="{27E66B0B-AB0D-4DAA-9035-A4A30A896151}"/>
              </a:ext>
            </a:extLst>
          </p:cNvPr>
          <p:cNvSpPr>
            <a:spLocks noGrp="1" noChangeArrowheads="1"/>
          </p:cNvSpPr>
          <p:nvPr>
            <p:ph type="body" idx="1"/>
          </p:nvPr>
        </p:nvSpPr>
        <p:spPr/>
        <p:txBody>
          <a:bodyPr/>
          <a:lstStyle/>
          <a:p>
            <a:pPr>
              <a:lnSpc>
                <a:spcPct val="80000"/>
              </a:lnSpc>
              <a:buFont typeface="Wingdings" panose="05000000000000000000" pitchFamily="2" charset="2"/>
              <a:buNone/>
            </a:pPr>
            <a:r>
              <a:rPr lang="en-US" altLang="en-US" dirty="0"/>
              <a:t>	“The list of activities can sound like the offerings at a Club Med or a small liberal arts college: poetry workshops, creative writing, singles groups, job fairs, vocational training, musical lessons, and even auto repair clinics. ”</a:t>
            </a:r>
          </a:p>
          <a:p>
            <a:pPr lvl="1" algn="r">
              <a:lnSpc>
                <a:spcPct val="80000"/>
              </a:lnSpc>
              <a:buFontTx/>
              <a:buNone/>
            </a:pPr>
            <a:r>
              <a:rPr lang="en-US" altLang="en-US" sz="2800" dirty="0">
                <a:latin typeface="Sceptre" pitchFamily="2" charset="0"/>
              </a:rPr>
              <a:t>(</a:t>
            </a:r>
            <a:r>
              <a:rPr lang="en-US" altLang="en-US" sz="2800" i="1" dirty="0">
                <a:latin typeface="Sceptre" pitchFamily="2" charset="0"/>
              </a:rPr>
              <a:t>God on a Grand Scale, Mega-Churches Grow Bigger and Bigger</a:t>
            </a:r>
            <a:r>
              <a:rPr lang="en-US" altLang="en-US" sz="2800" dirty="0">
                <a:latin typeface="Sceptre" pitchFamily="2" charset="0"/>
              </a:rPr>
              <a:t>, </a:t>
            </a:r>
            <a:br>
              <a:rPr lang="en-US" altLang="en-US" sz="2800" dirty="0">
                <a:latin typeface="Sceptre" pitchFamily="2" charset="0"/>
              </a:rPr>
            </a:br>
            <a:r>
              <a:rPr lang="en-US" altLang="en-US" sz="2800" dirty="0">
                <a:latin typeface="Sceptre" pitchFamily="2" charset="0"/>
              </a:rPr>
              <a:t>Oliver </a:t>
            </a:r>
            <a:r>
              <a:rPr lang="en-US" altLang="en-US" sz="2800" dirty="0" err="1">
                <a:latin typeface="Sceptre" pitchFamily="2" charset="0"/>
              </a:rPr>
              <a:t>Libaw</a:t>
            </a:r>
            <a:r>
              <a:rPr lang="en-US" altLang="en-US" sz="2800" dirty="0">
                <a:latin typeface="Sceptre" pitchFamily="2" charset="0"/>
              </a:rPr>
              <a:t>, abcnews.com)</a:t>
            </a:r>
          </a:p>
        </p:txBody>
      </p:sp>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740D0DC-E94C-4C93-BD5D-112440671A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0BFC41-C054-4924-907B-5C183CA65B4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986" name="Rectangle 2">
            <a:extLst>
              <a:ext uri="{FF2B5EF4-FFF2-40B4-BE49-F238E27FC236}">
                <a16:creationId xmlns:a16="http://schemas.microsoft.com/office/drawing/2014/main" id="{3B1312CE-CDC2-42DE-A4C8-5FD5018FCA73}"/>
              </a:ext>
            </a:extLst>
          </p:cNvPr>
          <p:cNvSpPr>
            <a:spLocks noGrp="1" noChangeArrowheads="1"/>
          </p:cNvSpPr>
          <p:nvPr>
            <p:ph type="title"/>
          </p:nvPr>
        </p:nvSpPr>
        <p:spPr>
          <a:noFill/>
          <a:ln/>
        </p:spPr>
        <p:txBody>
          <a:bodyPr/>
          <a:lstStyle/>
          <a:p>
            <a:r>
              <a:rPr lang="en-US" altLang="en-US" sz="4400"/>
              <a:t>Mega Church </a:t>
            </a:r>
            <a:br>
              <a:rPr lang="en-US" altLang="en-US" sz="4400"/>
            </a:br>
            <a:r>
              <a:rPr lang="en-US" altLang="en-US" sz="4400"/>
              <a:t>Mega Attractions</a:t>
            </a:r>
          </a:p>
        </p:txBody>
      </p:sp>
      <p:sp>
        <p:nvSpPr>
          <p:cNvPr id="41987" name="Rectangle 3">
            <a:extLst>
              <a:ext uri="{FF2B5EF4-FFF2-40B4-BE49-F238E27FC236}">
                <a16:creationId xmlns:a16="http://schemas.microsoft.com/office/drawing/2014/main" id="{1F8A6E1F-194D-40B6-A489-0C284EBBF813}"/>
              </a:ext>
            </a:extLst>
          </p:cNvPr>
          <p:cNvSpPr>
            <a:spLocks noGrp="1" noChangeArrowheads="1"/>
          </p:cNvSpPr>
          <p:nvPr>
            <p:ph type="body" idx="1"/>
          </p:nvPr>
        </p:nvSpPr>
        <p:spPr>
          <a:xfrm>
            <a:off x="2484350" y="1676400"/>
            <a:ext cx="9144000" cy="495300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lnSpcReduction="10000"/>
          </a:bodyPr>
          <a:lstStyle/>
          <a:p>
            <a:pPr>
              <a:lnSpc>
                <a:spcPct val="80000"/>
              </a:lnSpc>
            </a:pPr>
            <a:r>
              <a:rPr lang="en-US" altLang="en-US" sz="3200" dirty="0"/>
              <a:t>“For reverend James Meeks who is planning to convert 23 acres of vacant land at 115th &amp; the Bishop Ford expressway, into a $40-million dollar complex…for 10-thousand parishioners to worship in on Wednesday and Sunday. And for all of the surrounding community to enjoy the rest of the week, with plays, concerts, lectures, and sports activities. Made possible by removing the convertible seats. There will be three regulation basketball courts with the main court being in the center, and we would build a 500-seat hockey arena that will also have an indoor track…”</a:t>
            </a:r>
          </a:p>
          <a:p>
            <a:pPr lvl="1" algn="r">
              <a:lnSpc>
                <a:spcPct val="80000"/>
              </a:lnSpc>
              <a:buFontTx/>
              <a:buNone/>
            </a:pPr>
            <a:r>
              <a:rPr lang="en-US" altLang="en-US" sz="2800" dirty="0">
                <a:latin typeface="Sceptre" pitchFamily="2" charset="0"/>
              </a:rPr>
              <a:t>(Andy Shaw, ABC7Chicago.com)</a:t>
            </a:r>
          </a:p>
        </p:txBody>
      </p:sp>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text&#10;&#10;Description automatically generated">
            <a:extLst>
              <a:ext uri="{FF2B5EF4-FFF2-40B4-BE49-F238E27FC236}">
                <a16:creationId xmlns:a16="http://schemas.microsoft.com/office/drawing/2014/main" id="{12ABD387-4CA0-486A-9CB8-95052877A9E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3125"/>
          <a:stretch/>
        </p:blipFill>
        <p:spPr>
          <a:xfrm>
            <a:off x="20" y="10"/>
            <a:ext cx="12191980" cy="6857990"/>
          </a:xfrm>
          <a:prstGeom prst="rect">
            <a:avLst/>
          </a:prstGeom>
        </p:spPr>
      </p:pic>
      <p:sp>
        <p:nvSpPr>
          <p:cNvPr id="11"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ubular"/>
              <a:ea typeface="+mn-ea"/>
              <a:cs typeface="+mn-cs"/>
            </a:endParaRPr>
          </a:p>
        </p:txBody>
      </p:sp>
      <p:sp>
        <p:nvSpPr>
          <p:cNvPr id="2" name="Title 1">
            <a:extLst>
              <a:ext uri="{FF2B5EF4-FFF2-40B4-BE49-F238E27FC236}">
                <a16:creationId xmlns:a16="http://schemas.microsoft.com/office/drawing/2014/main" id="{5C7733BF-A617-4B72-B0CA-A12C890F2C0B}"/>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lnSpc>
                <a:spcPct val="90000"/>
              </a:lnSpc>
            </a:pPr>
            <a:r>
              <a:rPr lang="en-US" sz="3300">
                <a:solidFill>
                  <a:schemeClr val="bg1"/>
                </a:solidFill>
              </a:rPr>
              <a:t>Worldly Attractions Often Appeal To Something “Different”</a:t>
            </a:r>
          </a:p>
        </p:txBody>
      </p:sp>
      <p:sp>
        <p:nvSpPr>
          <p:cNvPr id="4" name="Slide Number Placeholder 3">
            <a:extLst>
              <a:ext uri="{FF2B5EF4-FFF2-40B4-BE49-F238E27FC236}">
                <a16:creationId xmlns:a16="http://schemas.microsoft.com/office/drawing/2014/main" id="{8B1FE0BF-2AD7-4CC1-B6B0-836CEA3274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369F8D34-5DD6-49C2-946C-3BE126DFA6E2}" type="slidenum">
              <a:rPr kumimoji="0" lang="en-US" altLang="en-US" sz="1200" b="0" i="0" u="none" strike="noStrike" kern="1200" cap="none" spc="0" normalizeH="0" baseline="0" noProof="0">
                <a:ln>
                  <a:noFill/>
                </a:ln>
                <a:solidFill>
                  <a:srgbClr val="FFFFFF"/>
                </a:solidFill>
                <a:effectLst/>
                <a:uLnTx/>
                <a:uFillTx/>
                <a:latin typeface="Tubular"/>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34</a:t>
            </a:fld>
            <a:endParaRPr kumimoji="0" lang="en-US" altLang="en-US" sz="1200" b="0" i="0" u="none" strike="noStrike" kern="1200" cap="none" spc="0" normalizeH="0" baseline="0" noProof="0">
              <a:ln>
                <a:noFill/>
              </a:ln>
              <a:solidFill>
                <a:srgbClr val="FFFFFF"/>
              </a:solidFill>
              <a:effectLst/>
              <a:uLnTx/>
              <a:uFillTx/>
              <a:latin typeface="Tubular"/>
              <a:ea typeface="+mn-ea"/>
              <a:cs typeface="+mn-cs"/>
            </a:endParaRPr>
          </a:p>
        </p:txBody>
      </p:sp>
    </p:spTree>
    <p:extLst>
      <p:ext uri="{BB962C8B-B14F-4D97-AF65-F5344CB8AC3E}">
        <p14:creationId xmlns:p14="http://schemas.microsoft.com/office/powerpoint/2010/main" val="3724214202"/>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D6C78-B502-4843-BCE6-06DC35B5190F}"/>
              </a:ext>
            </a:extLst>
          </p:cNvPr>
          <p:cNvSpPr>
            <a:spLocks noGrp="1"/>
          </p:cNvSpPr>
          <p:nvPr>
            <p:ph type="title"/>
          </p:nvPr>
        </p:nvSpPr>
        <p:spPr>
          <a:xfrm>
            <a:off x="7751929" y="4961926"/>
            <a:ext cx="3800141" cy="1437287"/>
          </a:xfrm>
        </p:spPr>
        <p:txBody>
          <a:bodyPr>
            <a:normAutofit/>
          </a:bodyPr>
          <a:lstStyle/>
          <a:p>
            <a:r>
              <a:rPr lang="en-US" sz="3600" b="1" spc="600" dirty="0">
                <a:solidFill>
                  <a:schemeClr val="accent6">
                    <a:lumMod val="50000"/>
                  </a:schemeClr>
                </a:solidFill>
              </a:rPr>
              <a:t>Matthew 7</a:t>
            </a:r>
          </a:p>
        </p:txBody>
      </p:sp>
      <p:sp>
        <p:nvSpPr>
          <p:cNvPr id="5" name="Slide Number Placeholder 4">
            <a:extLst>
              <a:ext uri="{FF2B5EF4-FFF2-40B4-BE49-F238E27FC236}">
                <a16:creationId xmlns:a16="http://schemas.microsoft.com/office/drawing/2014/main" id="{6F280D08-7E0A-4A10-9BF1-4ADBD2C3ABF5}"/>
              </a:ext>
            </a:extLst>
          </p:cNvPr>
          <p:cNvSpPr>
            <a:spLocks noGrp="1"/>
          </p:cNvSpPr>
          <p:nvPr>
            <p:ph type="sldNum" sz="quarter" idx="4294967295"/>
          </p:nvPr>
        </p:nvSpPr>
        <p:spPr>
          <a:xfrm>
            <a:off x="9652000" y="6399213"/>
            <a:ext cx="2540000" cy="4572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8036BE-267E-4143-B2D5-2C0D8D63445B}" type="slidenum">
              <a:rPr kumimoji="0" lang="en-US" altLang="en-US" sz="1600" b="0" i="0" u="none" strike="noStrike" kern="1200" cap="none" spc="0" normalizeH="0" baseline="0" noProof="0" smtClean="0">
                <a:ln>
                  <a:noFill/>
                </a:ln>
                <a:solidFill>
                  <a:prstClr val="white">
                    <a:tint val="75000"/>
                  </a:prstClr>
                </a:solidFill>
                <a:effectLst/>
                <a:uLnTx/>
                <a:uFillTx/>
                <a:latin typeface="Candara" panose="020E05020303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prstClr val="white">
                  <a:tint val="75000"/>
                </a:prstClr>
              </a:solidFill>
              <a:effectLst/>
              <a:uLnTx/>
              <a:uFillTx/>
              <a:latin typeface="Candara" panose="020E0502030303020204"/>
              <a:ea typeface="+mn-ea"/>
              <a:cs typeface="+mn-cs"/>
            </a:endParaRPr>
          </a:p>
        </p:txBody>
      </p:sp>
      <p:pic>
        <p:nvPicPr>
          <p:cNvPr id="9" name="Picture 8">
            <a:extLst>
              <a:ext uri="{FF2B5EF4-FFF2-40B4-BE49-F238E27FC236}">
                <a16:creationId xmlns:a16="http://schemas.microsoft.com/office/drawing/2014/main" id="{4D7C7ECE-567B-471B-8D53-DC659A237A16}"/>
              </a:ext>
            </a:extLst>
          </p:cNvPr>
          <p:cNvPicPr>
            <a:picLocks noChangeAspect="1"/>
          </p:cNvPicPr>
          <p:nvPr/>
        </p:nvPicPr>
        <p:blipFill>
          <a:blip r:embed="rId3"/>
          <a:stretch>
            <a:fillRect/>
          </a:stretch>
        </p:blipFill>
        <p:spPr>
          <a:xfrm>
            <a:off x="161029" y="228600"/>
            <a:ext cx="11869941" cy="4852837"/>
          </a:xfrm>
          <a:prstGeom prst="rect">
            <a:avLst/>
          </a:prstGeom>
        </p:spPr>
      </p:pic>
    </p:spTree>
    <p:extLst>
      <p:ext uri="{BB962C8B-B14F-4D97-AF65-F5344CB8AC3E}">
        <p14:creationId xmlns:p14="http://schemas.microsoft.com/office/powerpoint/2010/main" val="3407305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ECB9D08-74A7-4033-A120-5C8CA780236F}"/>
              </a:ext>
            </a:extLst>
          </p:cNvPr>
          <p:cNvSpPr/>
          <p:nvPr/>
        </p:nvSpPr>
        <p:spPr bwMode="auto">
          <a:xfrm>
            <a:off x="1816558" y="1451461"/>
            <a:ext cx="8207567" cy="5139629"/>
          </a:xfrm>
          <a:custGeom>
            <a:avLst/>
            <a:gdLst>
              <a:gd name="connsiteX0" fmla="*/ 560484 w 8207567"/>
              <a:gd name="connsiteY0" fmla="*/ 0 h 5139629"/>
              <a:gd name="connsiteX1" fmla="*/ 7647084 w 8207567"/>
              <a:gd name="connsiteY1" fmla="*/ 0 h 5139629"/>
              <a:gd name="connsiteX2" fmla="*/ 7647084 w 8207567"/>
              <a:gd name="connsiteY2" fmla="*/ 4267200 h 5139629"/>
              <a:gd name="connsiteX3" fmla="*/ 7647084 w 8207567"/>
              <a:gd name="connsiteY3" fmla="*/ 4704029 h 5139629"/>
              <a:gd name="connsiteX4" fmla="*/ 7651546 w 8207567"/>
              <a:gd name="connsiteY4" fmla="*/ 4706695 h 5139629"/>
              <a:gd name="connsiteX5" fmla="*/ 7689774 w 8207567"/>
              <a:gd name="connsiteY5" fmla="*/ 4732005 h 5139629"/>
              <a:gd name="connsiteX6" fmla="*/ 7700791 w 8207567"/>
              <a:gd name="connsiteY6" fmla="*/ 4676921 h 5139629"/>
              <a:gd name="connsiteX7" fmla="*/ 7711808 w 8207567"/>
              <a:gd name="connsiteY7" fmla="*/ 4643870 h 5139629"/>
              <a:gd name="connsiteX8" fmla="*/ 7722824 w 8207567"/>
              <a:gd name="connsiteY8" fmla="*/ 4577769 h 5139629"/>
              <a:gd name="connsiteX9" fmla="*/ 7744858 w 8207567"/>
              <a:gd name="connsiteY9" fmla="*/ 4533701 h 5139629"/>
              <a:gd name="connsiteX10" fmla="*/ 7766892 w 8207567"/>
              <a:gd name="connsiteY10" fmla="*/ 4456583 h 5139629"/>
              <a:gd name="connsiteX11" fmla="*/ 7788926 w 8207567"/>
              <a:gd name="connsiteY11" fmla="*/ 4423533 h 5139629"/>
              <a:gd name="connsiteX12" fmla="*/ 7821976 w 8207567"/>
              <a:gd name="connsiteY12" fmla="*/ 4357431 h 5139629"/>
              <a:gd name="connsiteX13" fmla="*/ 7855027 w 8207567"/>
              <a:gd name="connsiteY13" fmla="*/ 4368448 h 5139629"/>
              <a:gd name="connsiteX14" fmla="*/ 7866044 w 8207567"/>
              <a:gd name="connsiteY14" fmla="*/ 4401499 h 5139629"/>
              <a:gd name="connsiteX15" fmla="*/ 7899094 w 8207567"/>
              <a:gd name="connsiteY15" fmla="*/ 4423533 h 5139629"/>
              <a:gd name="connsiteX16" fmla="*/ 7943162 w 8207567"/>
              <a:gd name="connsiteY16" fmla="*/ 4456583 h 5139629"/>
              <a:gd name="connsiteX17" fmla="*/ 7976212 w 8207567"/>
              <a:gd name="connsiteY17" fmla="*/ 4478617 h 5139629"/>
              <a:gd name="connsiteX18" fmla="*/ 8009263 w 8207567"/>
              <a:gd name="connsiteY18" fmla="*/ 4511668 h 5139629"/>
              <a:gd name="connsiteX19" fmla="*/ 8075364 w 8207567"/>
              <a:gd name="connsiteY19" fmla="*/ 4555735 h 5139629"/>
              <a:gd name="connsiteX20" fmla="*/ 8108415 w 8207567"/>
              <a:gd name="connsiteY20" fmla="*/ 4577769 h 5139629"/>
              <a:gd name="connsiteX21" fmla="*/ 8141465 w 8207567"/>
              <a:gd name="connsiteY21" fmla="*/ 4588786 h 5139629"/>
              <a:gd name="connsiteX22" fmla="*/ 8152482 w 8207567"/>
              <a:gd name="connsiteY22" fmla="*/ 4621836 h 5139629"/>
              <a:gd name="connsiteX23" fmla="*/ 8174516 w 8207567"/>
              <a:gd name="connsiteY23" fmla="*/ 4654887 h 5139629"/>
              <a:gd name="connsiteX24" fmla="*/ 8185533 w 8207567"/>
              <a:gd name="connsiteY24" fmla="*/ 4698954 h 5139629"/>
              <a:gd name="connsiteX25" fmla="*/ 8207567 w 8207567"/>
              <a:gd name="connsiteY25" fmla="*/ 4765056 h 5139629"/>
              <a:gd name="connsiteX26" fmla="*/ 8196550 w 8207567"/>
              <a:gd name="connsiteY26" fmla="*/ 4908275 h 5139629"/>
              <a:gd name="connsiteX27" fmla="*/ 8163499 w 8207567"/>
              <a:gd name="connsiteY27" fmla="*/ 4941325 h 5139629"/>
              <a:gd name="connsiteX28" fmla="*/ 8097398 w 8207567"/>
              <a:gd name="connsiteY28" fmla="*/ 4985393 h 5139629"/>
              <a:gd name="connsiteX29" fmla="*/ 8059055 w 8207567"/>
              <a:gd name="connsiteY29" fmla="*/ 4994935 h 5139629"/>
              <a:gd name="connsiteX30" fmla="*/ 8049016 w 8207567"/>
              <a:gd name="connsiteY30" fmla="*/ 4997395 h 5139629"/>
              <a:gd name="connsiteX31" fmla="*/ 8048660 w 8207567"/>
              <a:gd name="connsiteY31" fmla="*/ 4997473 h 5139629"/>
              <a:gd name="connsiteX32" fmla="*/ 8042770 w 8207567"/>
              <a:gd name="connsiteY32" fmla="*/ 4998925 h 5139629"/>
              <a:gd name="connsiteX33" fmla="*/ 8049016 w 8207567"/>
              <a:gd name="connsiteY33" fmla="*/ 4997395 h 5139629"/>
              <a:gd name="connsiteX34" fmla="*/ 8056978 w 8207567"/>
              <a:gd name="connsiteY34" fmla="*/ 4995644 h 5139629"/>
              <a:gd name="connsiteX35" fmla="*/ 8020280 w 8207567"/>
              <a:gd name="connsiteY35" fmla="*/ 5007427 h 5139629"/>
              <a:gd name="connsiteX36" fmla="*/ 7976212 w 8207567"/>
              <a:gd name="connsiteY36" fmla="*/ 5018443 h 5139629"/>
              <a:gd name="connsiteX37" fmla="*/ 7910111 w 8207567"/>
              <a:gd name="connsiteY37" fmla="*/ 5040477 h 5139629"/>
              <a:gd name="connsiteX38" fmla="*/ 7832993 w 8207567"/>
              <a:gd name="connsiteY38" fmla="*/ 5073528 h 5139629"/>
              <a:gd name="connsiteX39" fmla="*/ 7799943 w 8207567"/>
              <a:gd name="connsiteY39" fmla="*/ 5095562 h 5139629"/>
              <a:gd name="connsiteX40" fmla="*/ 7733841 w 8207567"/>
              <a:gd name="connsiteY40" fmla="*/ 5117595 h 5139629"/>
              <a:gd name="connsiteX41" fmla="*/ 7700791 w 8207567"/>
              <a:gd name="connsiteY41" fmla="*/ 5128612 h 5139629"/>
              <a:gd name="connsiteX42" fmla="*/ 7623673 w 8207567"/>
              <a:gd name="connsiteY42" fmla="*/ 5139629 h 5139629"/>
              <a:gd name="connsiteX43" fmla="*/ 7509786 w 8207567"/>
              <a:gd name="connsiteY43" fmla="*/ 5127162 h 5139629"/>
              <a:gd name="connsiteX44" fmla="*/ 7498248 w 8207567"/>
              <a:gd name="connsiteY44" fmla="*/ 5126219 h 5139629"/>
              <a:gd name="connsiteX45" fmla="*/ 7498660 w 8207567"/>
              <a:gd name="connsiteY45" fmla="*/ 5112064 h 5139629"/>
              <a:gd name="connsiteX46" fmla="*/ 7498826 w 8207567"/>
              <a:gd name="connsiteY46" fmla="*/ 5077126 h 5139629"/>
              <a:gd name="connsiteX47" fmla="*/ 7487809 w 8207567"/>
              <a:gd name="connsiteY47" fmla="*/ 5044075 h 5139629"/>
              <a:gd name="connsiteX48" fmla="*/ 7476793 w 8207567"/>
              <a:gd name="connsiteY48" fmla="*/ 5000008 h 5139629"/>
              <a:gd name="connsiteX49" fmla="*/ 7421708 w 8207567"/>
              <a:gd name="connsiteY49" fmla="*/ 4922890 h 5139629"/>
              <a:gd name="connsiteX50" fmla="*/ 7399674 w 8207567"/>
              <a:gd name="connsiteY50" fmla="*/ 4889839 h 5139629"/>
              <a:gd name="connsiteX51" fmla="*/ 7386916 w 8207567"/>
              <a:gd name="connsiteY51" fmla="*/ 4831780 h 5139629"/>
              <a:gd name="connsiteX52" fmla="*/ 7392425 w 8207567"/>
              <a:gd name="connsiteY52" fmla="*/ 4841558 h 5139629"/>
              <a:gd name="connsiteX53" fmla="*/ 7394046 w 8207567"/>
              <a:gd name="connsiteY53" fmla="*/ 4844687 h 5139629"/>
              <a:gd name="connsiteX54" fmla="*/ 7392758 w 8207567"/>
              <a:gd name="connsiteY54" fmla="*/ 4842150 h 5139629"/>
              <a:gd name="connsiteX55" fmla="*/ 7392425 w 8207567"/>
              <a:gd name="connsiteY55" fmla="*/ 4841558 h 5139629"/>
              <a:gd name="connsiteX56" fmla="*/ 7386695 w 8207567"/>
              <a:gd name="connsiteY56" fmla="*/ 4830498 h 5139629"/>
              <a:gd name="connsiteX57" fmla="*/ 7366624 w 8207567"/>
              <a:gd name="connsiteY57" fmla="*/ 4790687 h 5139629"/>
              <a:gd name="connsiteX58" fmla="*/ 7331939 w 8207567"/>
              <a:gd name="connsiteY58" fmla="*/ 4835860 h 5139629"/>
              <a:gd name="connsiteX59" fmla="*/ 7330463 w 8207567"/>
              <a:gd name="connsiteY59" fmla="*/ 4837599 h 5139629"/>
              <a:gd name="connsiteX60" fmla="*/ 7330393 w 8207567"/>
              <a:gd name="connsiteY60" fmla="*/ 4837662 h 5139629"/>
              <a:gd name="connsiteX61" fmla="*/ 7328651 w 8207567"/>
              <a:gd name="connsiteY61" fmla="*/ 4839735 h 5139629"/>
              <a:gd name="connsiteX62" fmla="*/ 7330463 w 8207567"/>
              <a:gd name="connsiteY62" fmla="*/ 4837599 h 5139629"/>
              <a:gd name="connsiteX63" fmla="*/ 7333910 w 8207567"/>
              <a:gd name="connsiteY63" fmla="*/ 4834537 h 5139629"/>
              <a:gd name="connsiteX64" fmla="*/ 7322556 w 8207567"/>
              <a:gd name="connsiteY64" fmla="*/ 4867805 h 5139629"/>
              <a:gd name="connsiteX65" fmla="*/ 7278489 w 8207567"/>
              <a:gd name="connsiteY65" fmla="*/ 4966957 h 5139629"/>
              <a:gd name="connsiteX66" fmla="*/ 7256455 w 8207567"/>
              <a:gd name="connsiteY66" fmla="*/ 5077126 h 5139629"/>
              <a:gd name="connsiteX67" fmla="*/ 7245438 w 8207567"/>
              <a:gd name="connsiteY67" fmla="*/ 5033058 h 5139629"/>
              <a:gd name="connsiteX68" fmla="*/ 7223405 w 8207567"/>
              <a:gd name="connsiteY68" fmla="*/ 4922890 h 5139629"/>
              <a:gd name="connsiteX69" fmla="*/ 7201371 w 8207567"/>
              <a:gd name="connsiteY69" fmla="*/ 4878822 h 5139629"/>
              <a:gd name="connsiteX70" fmla="*/ 7168320 w 8207567"/>
              <a:gd name="connsiteY70" fmla="*/ 4856788 h 5139629"/>
              <a:gd name="connsiteX71" fmla="*/ 7091202 w 8207567"/>
              <a:gd name="connsiteY71" fmla="*/ 4900856 h 5139629"/>
              <a:gd name="connsiteX72" fmla="*/ 6970017 w 8207567"/>
              <a:gd name="connsiteY72" fmla="*/ 4944923 h 5139629"/>
              <a:gd name="connsiteX73" fmla="*/ 6903915 w 8207567"/>
              <a:gd name="connsiteY73" fmla="*/ 5011025 h 5139629"/>
              <a:gd name="connsiteX74" fmla="*/ 6870865 w 8207567"/>
              <a:gd name="connsiteY74" fmla="*/ 5022042 h 5139629"/>
              <a:gd name="connsiteX75" fmla="*/ 6848831 w 8207567"/>
              <a:gd name="connsiteY75" fmla="*/ 4955940 h 5139629"/>
              <a:gd name="connsiteX76" fmla="*/ 6815781 w 8207567"/>
              <a:gd name="connsiteY76" fmla="*/ 4779670 h 5139629"/>
              <a:gd name="connsiteX77" fmla="*/ 6793747 w 8207567"/>
              <a:gd name="connsiteY77" fmla="*/ 4746620 h 5139629"/>
              <a:gd name="connsiteX78" fmla="*/ 6760696 w 8207567"/>
              <a:gd name="connsiteY78" fmla="*/ 4834755 h 5139629"/>
              <a:gd name="connsiteX79" fmla="*/ 6727646 w 8207567"/>
              <a:gd name="connsiteY79" fmla="*/ 4911873 h 5139629"/>
              <a:gd name="connsiteX80" fmla="*/ 6711711 w 8207567"/>
              <a:gd name="connsiteY80" fmla="*/ 5031382 h 5139629"/>
              <a:gd name="connsiteX81" fmla="*/ 6698256 w 8207567"/>
              <a:gd name="connsiteY81" fmla="*/ 5029460 h 5139629"/>
              <a:gd name="connsiteX82" fmla="*/ 6665483 w 8207567"/>
              <a:gd name="connsiteY82" fmla="*/ 5017398 h 5139629"/>
              <a:gd name="connsiteX83" fmla="*/ 6651644 w 8207567"/>
              <a:gd name="connsiteY83" fmla="*/ 5013258 h 5139629"/>
              <a:gd name="connsiteX84" fmla="*/ 6628494 w 8207567"/>
              <a:gd name="connsiteY84" fmla="*/ 4966957 h 5139629"/>
              <a:gd name="connsiteX85" fmla="*/ 6606460 w 8207567"/>
              <a:gd name="connsiteY85" fmla="*/ 4911873 h 5139629"/>
              <a:gd name="connsiteX86" fmla="*/ 6573409 w 8207567"/>
              <a:gd name="connsiteY86" fmla="*/ 4878822 h 5139629"/>
              <a:gd name="connsiteX87" fmla="*/ 6540359 w 8207567"/>
              <a:gd name="connsiteY87" fmla="*/ 4801704 h 5139629"/>
              <a:gd name="connsiteX88" fmla="*/ 6507308 w 8207567"/>
              <a:gd name="connsiteY88" fmla="*/ 4834755 h 5139629"/>
              <a:gd name="connsiteX89" fmla="*/ 6452224 w 8207567"/>
              <a:gd name="connsiteY89" fmla="*/ 4922890 h 5139629"/>
              <a:gd name="connsiteX90" fmla="*/ 6422163 w 8207567"/>
              <a:gd name="connsiteY90" fmla="*/ 4983011 h 5139629"/>
              <a:gd name="connsiteX91" fmla="*/ 6352768 w 8207567"/>
              <a:gd name="connsiteY91" fmla="*/ 4978377 h 5139629"/>
              <a:gd name="connsiteX92" fmla="*/ 6319480 w 8207567"/>
              <a:gd name="connsiteY92" fmla="*/ 4976234 h 5139629"/>
              <a:gd name="connsiteX93" fmla="*/ 6318843 w 8207567"/>
              <a:gd name="connsiteY93" fmla="*/ 4974923 h 5139629"/>
              <a:gd name="connsiteX94" fmla="*/ 6297988 w 8207567"/>
              <a:gd name="connsiteY94" fmla="*/ 4911873 h 5139629"/>
              <a:gd name="connsiteX95" fmla="*/ 6275954 w 8207567"/>
              <a:gd name="connsiteY95" fmla="*/ 4867805 h 5139629"/>
              <a:gd name="connsiteX96" fmla="*/ 6253920 w 8207567"/>
              <a:gd name="connsiteY96" fmla="*/ 4801704 h 5139629"/>
              <a:gd name="connsiteX97" fmla="*/ 6209853 w 8207567"/>
              <a:gd name="connsiteY97" fmla="*/ 4691535 h 5139629"/>
              <a:gd name="connsiteX98" fmla="*/ 6187819 w 8207567"/>
              <a:gd name="connsiteY98" fmla="*/ 4647468 h 5139629"/>
              <a:gd name="connsiteX99" fmla="*/ 6165785 w 8207567"/>
              <a:gd name="connsiteY99" fmla="*/ 4680519 h 5139629"/>
              <a:gd name="connsiteX100" fmla="*/ 6154768 w 8207567"/>
              <a:gd name="connsiteY100" fmla="*/ 4746620 h 5139629"/>
              <a:gd name="connsiteX101" fmla="*/ 6121718 w 8207567"/>
              <a:gd name="connsiteY101" fmla="*/ 4801704 h 5139629"/>
              <a:gd name="connsiteX102" fmla="*/ 6088667 w 8207567"/>
              <a:gd name="connsiteY102" fmla="*/ 4900856 h 5139629"/>
              <a:gd name="connsiteX103" fmla="*/ 6073661 w 8207567"/>
              <a:gd name="connsiteY103" fmla="*/ 4918476 h 5139629"/>
              <a:gd name="connsiteX104" fmla="*/ 6058614 w 8207567"/>
              <a:gd name="connsiteY104" fmla="*/ 4931344 h 5139629"/>
              <a:gd name="connsiteX105" fmla="*/ 6054630 w 8207567"/>
              <a:gd name="connsiteY105" fmla="*/ 4930946 h 5139629"/>
              <a:gd name="connsiteX106" fmla="*/ 6044600 w 8207567"/>
              <a:gd name="connsiteY106" fmla="*/ 4900856 h 5139629"/>
              <a:gd name="connsiteX107" fmla="*/ 5989515 w 8207567"/>
              <a:gd name="connsiteY107" fmla="*/ 4823738 h 5139629"/>
              <a:gd name="connsiteX108" fmla="*/ 5956465 w 8207567"/>
              <a:gd name="connsiteY108" fmla="*/ 4757637 h 5139629"/>
              <a:gd name="connsiteX109" fmla="*/ 5835279 w 8207567"/>
              <a:gd name="connsiteY109" fmla="*/ 4592384 h 5139629"/>
              <a:gd name="connsiteX110" fmla="*/ 5802229 w 8207567"/>
              <a:gd name="connsiteY110" fmla="*/ 4669502 h 5139629"/>
              <a:gd name="connsiteX111" fmla="*/ 5791212 w 8207567"/>
              <a:gd name="connsiteY111" fmla="*/ 4713569 h 5139629"/>
              <a:gd name="connsiteX112" fmla="*/ 5769178 w 8207567"/>
              <a:gd name="connsiteY112" fmla="*/ 4757637 h 5139629"/>
              <a:gd name="connsiteX113" fmla="*/ 5747144 w 8207567"/>
              <a:gd name="connsiteY113" fmla="*/ 4867805 h 5139629"/>
              <a:gd name="connsiteX114" fmla="*/ 5714971 w 8207567"/>
              <a:gd name="connsiteY114" fmla="*/ 4910704 h 5139629"/>
              <a:gd name="connsiteX115" fmla="*/ 5713681 w 8207567"/>
              <a:gd name="connsiteY115" fmla="*/ 4910628 h 5139629"/>
              <a:gd name="connsiteX116" fmla="*/ 5705624 w 8207567"/>
              <a:gd name="connsiteY116" fmla="*/ 4886358 h 5139629"/>
              <a:gd name="connsiteX117" fmla="*/ 5647993 w 8207567"/>
              <a:gd name="connsiteY117" fmla="*/ 4768654 h 5139629"/>
              <a:gd name="connsiteX118" fmla="*/ 5614942 w 8207567"/>
              <a:gd name="connsiteY118" fmla="*/ 4669502 h 5139629"/>
              <a:gd name="connsiteX119" fmla="*/ 5581891 w 8207567"/>
              <a:gd name="connsiteY119" fmla="*/ 4614417 h 5139629"/>
              <a:gd name="connsiteX120" fmla="*/ 5559858 w 8207567"/>
              <a:gd name="connsiteY120" fmla="*/ 4537299 h 5139629"/>
              <a:gd name="connsiteX121" fmla="*/ 5526807 w 8207567"/>
              <a:gd name="connsiteY121" fmla="*/ 4482215 h 5139629"/>
              <a:gd name="connsiteX122" fmla="*/ 5504773 w 8207567"/>
              <a:gd name="connsiteY122" fmla="*/ 4647468 h 5139629"/>
              <a:gd name="connsiteX123" fmla="*/ 5493756 w 8207567"/>
              <a:gd name="connsiteY123" fmla="*/ 4713569 h 5139629"/>
              <a:gd name="connsiteX124" fmla="*/ 5471723 w 8207567"/>
              <a:gd name="connsiteY124" fmla="*/ 4779670 h 5139629"/>
              <a:gd name="connsiteX125" fmla="*/ 5449689 w 8207567"/>
              <a:gd name="connsiteY125" fmla="*/ 4900856 h 5139629"/>
              <a:gd name="connsiteX126" fmla="*/ 5444742 w 8207567"/>
              <a:gd name="connsiteY126" fmla="*/ 4916755 h 5139629"/>
              <a:gd name="connsiteX127" fmla="*/ 5376232 w 8207567"/>
              <a:gd name="connsiteY127" fmla="*/ 4919292 h 5139629"/>
              <a:gd name="connsiteX128" fmla="*/ 5343104 w 8207567"/>
              <a:gd name="connsiteY128" fmla="*/ 4924065 h 5139629"/>
              <a:gd name="connsiteX129" fmla="*/ 5340617 w 8207567"/>
              <a:gd name="connsiteY129" fmla="*/ 4924536 h 5139629"/>
              <a:gd name="connsiteX130" fmla="*/ 5339520 w 8207567"/>
              <a:gd name="connsiteY130" fmla="*/ 4922890 h 5139629"/>
              <a:gd name="connsiteX131" fmla="*/ 5295453 w 8207567"/>
              <a:gd name="connsiteY131" fmla="*/ 4856788 h 5139629"/>
              <a:gd name="connsiteX132" fmla="*/ 5229352 w 8207567"/>
              <a:gd name="connsiteY132" fmla="*/ 4779670 h 5139629"/>
              <a:gd name="connsiteX133" fmla="*/ 5196301 w 8207567"/>
              <a:gd name="connsiteY133" fmla="*/ 4812721 h 5139629"/>
              <a:gd name="connsiteX134" fmla="*/ 5152234 w 8207567"/>
              <a:gd name="connsiteY134" fmla="*/ 4900856 h 5139629"/>
              <a:gd name="connsiteX135" fmla="*/ 5130200 w 8207567"/>
              <a:gd name="connsiteY135" fmla="*/ 4944923 h 5139629"/>
              <a:gd name="connsiteX136" fmla="*/ 5127300 w 8207567"/>
              <a:gd name="connsiteY136" fmla="*/ 4954807 h 5139629"/>
              <a:gd name="connsiteX137" fmla="*/ 5029190 w 8207567"/>
              <a:gd name="connsiteY137" fmla="*/ 4963265 h 5139629"/>
              <a:gd name="connsiteX138" fmla="*/ 4947254 w 8207567"/>
              <a:gd name="connsiteY138" fmla="*/ 4970452 h 5139629"/>
              <a:gd name="connsiteX139" fmla="*/ 4939801 w 8207567"/>
              <a:gd name="connsiteY139" fmla="*/ 4960569 h 5139629"/>
              <a:gd name="connsiteX140" fmla="*/ 4920879 w 8207567"/>
              <a:gd name="connsiteY140" fmla="*/ 4933907 h 5139629"/>
              <a:gd name="connsiteX141" fmla="*/ 4843761 w 8207567"/>
              <a:gd name="connsiteY141" fmla="*/ 4845772 h 5139629"/>
              <a:gd name="connsiteX142" fmla="*/ 4821727 w 8207567"/>
              <a:gd name="connsiteY142" fmla="*/ 4911873 h 5139629"/>
              <a:gd name="connsiteX143" fmla="*/ 4796490 w 8207567"/>
              <a:gd name="connsiteY143" fmla="*/ 4980157 h 5139629"/>
              <a:gd name="connsiteX144" fmla="*/ 4790386 w 8207567"/>
              <a:gd name="connsiteY144" fmla="*/ 4986179 h 5139629"/>
              <a:gd name="connsiteX145" fmla="*/ 4742428 w 8207567"/>
              <a:gd name="connsiteY145" fmla="*/ 4991227 h 5139629"/>
              <a:gd name="connsiteX146" fmla="*/ 4733593 w 8207567"/>
              <a:gd name="connsiteY146" fmla="*/ 4977974 h 5139629"/>
              <a:gd name="connsiteX147" fmla="*/ 4700542 w 8207567"/>
              <a:gd name="connsiteY147" fmla="*/ 4944923 h 5139629"/>
              <a:gd name="connsiteX148" fmla="*/ 4601390 w 8207567"/>
              <a:gd name="connsiteY148" fmla="*/ 4801704 h 5139629"/>
              <a:gd name="connsiteX149" fmla="*/ 4557323 w 8207567"/>
              <a:gd name="connsiteY149" fmla="*/ 4779670 h 5139629"/>
              <a:gd name="connsiteX150" fmla="*/ 4502238 w 8207567"/>
              <a:gd name="connsiteY150" fmla="*/ 4845772 h 5139629"/>
              <a:gd name="connsiteX151" fmla="*/ 4447154 w 8207567"/>
              <a:gd name="connsiteY151" fmla="*/ 4944923 h 5139629"/>
              <a:gd name="connsiteX152" fmla="*/ 4392070 w 8207567"/>
              <a:gd name="connsiteY152" fmla="*/ 4977974 h 5139629"/>
              <a:gd name="connsiteX153" fmla="*/ 4359019 w 8207567"/>
              <a:gd name="connsiteY153" fmla="*/ 4944923 h 5139629"/>
              <a:gd name="connsiteX154" fmla="*/ 4348002 w 8207567"/>
              <a:gd name="connsiteY154" fmla="*/ 4900856 h 5139629"/>
              <a:gd name="connsiteX155" fmla="*/ 4325968 w 8207567"/>
              <a:gd name="connsiteY155" fmla="*/ 4845772 h 5139629"/>
              <a:gd name="connsiteX156" fmla="*/ 4281901 w 8207567"/>
              <a:gd name="connsiteY156" fmla="*/ 4757637 h 5139629"/>
              <a:gd name="connsiteX157" fmla="*/ 4259867 w 8207567"/>
              <a:gd name="connsiteY157" fmla="*/ 4702552 h 5139629"/>
              <a:gd name="connsiteX158" fmla="*/ 4248850 w 8207567"/>
              <a:gd name="connsiteY158" fmla="*/ 4658485 h 5139629"/>
              <a:gd name="connsiteX159" fmla="*/ 4226817 w 8207567"/>
              <a:gd name="connsiteY159" fmla="*/ 4625434 h 5139629"/>
              <a:gd name="connsiteX160" fmla="*/ 4215800 w 8207567"/>
              <a:gd name="connsiteY160" fmla="*/ 4658485 h 5139629"/>
              <a:gd name="connsiteX161" fmla="*/ 4193766 w 8207567"/>
              <a:gd name="connsiteY161" fmla="*/ 4713569 h 5139629"/>
              <a:gd name="connsiteX162" fmla="*/ 4182749 w 8207567"/>
              <a:gd name="connsiteY162" fmla="*/ 4757637 h 5139629"/>
              <a:gd name="connsiteX163" fmla="*/ 4160715 w 8207567"/>
              <a:gd name="connsiteY163" fmla="*/ 4801704 h 5139629"/>
              <a:gd name="connsiteX164" fmla="*/ 4138682 w 8207567"/>
              <a:gd name="connsiteY164" fmla="*/ 4900856 h 5139629"/>
              <a:gd name="connsiteX165" fmla="*/ 4105631 w 8207567"/>
              <a:gd name="connsiteY165" fmla="*/ 4955940 h 5139629"/>
              <a:gd name="connsiteX166" fmla="*/ 4094614 w 8207567"/>
              <a:gd name="connsiteY166" fmla="*/ 4988991 h 5139629"/>
              <a:gd name="connsiteX167" fmla="*/ 4086977 w 8207567"/>
              <a:gd name="connsiteY167" fmla="*/ 5008086 h 5139629"/>
              <a:gd name="connsiteX168" fmla="*/ 4065224 w 8207567"/>
              <a:gd name="connsiteY168" fmla="*/ 5007427 h 5139629"/>
              <a:gd name="connsiteX169" fmla="*/ 4046404 w 8207567"/>
              <a:gd name="connsiteY169" fmla="*/ 5006173 h 5139629"/>
              <a:gd name="connsiteX170" fmla="*/ 4042068 w 8207567"/>
              <a:gd name="connsiteY170" fmla="*/ 5000682 h 5139629"/>
              <a:gd name="connsiteX171" fmla="*/ 3984446 w 8207567"/>
              <a:gd name="connsiteY171" fmla="*/ 4944923 h 5139629"/>
              <a:gd name="connsiteX172" fmla="*/ 3940378 w 8207567"/>
              <a:gd name="connsiteY172" fmla="*/ 4856788 h 5139629"/>
              <a:gd name="connsiteX173" fmla="*/ 3852243 w 8207567"/>
              <a:gd name="connsiteY173" fmla="*/ 4746620 h 5139629"/>
              <a:gd name="connsiteX174" fmla="*/ 3830209 w 8207567"/>
              <a:gd name="connsiteY174" fmla="*/ 4702552 h 5139629"/>
              <a:gd name="connsiteX175" fmla="*/ 3786142 w 8207567"/>
              <a:gd name="connsiteY175" fmla="*/ 4691535 h 5139629"/>
              <a:gd name="connsiteX176" fmla="*/ 3764108 w 8207567"/>
              <a:gd name="connsiteY176" fmla="*/ 4757637 h 5139629"/>
              <a:gd name="connsiteX177" fmla="*/ 3753091 w 8207567"/>
              <a:gd name="connsiteY177" fmla="*/ 4801704 h 5139629"/>
              <a:gd name="connsiteX178" fmla="*/ 3675973 w 8207567"/>
              <a:gd name="connsiteY178" fmla="*/ 4878822 h 5139629"/>
              <a:gd name="connsiteX179" fmla="*/ 3653940 w 8207567"/>
              <a:gd name="connsiteY179" fmla="*/ 4922890 h 5139629"/>
              <a:gd name="connsiteX180" fmla="*/ 3642923 w 8207567"/>
              <a:gd name="connsiteY180" fmla="*/ 4955940 h 5139629"/>
              <a:gd name="connsiteX181" fmla="*/ 3598855 w 8207567"/>
              <a:gd name="connsiteY181" fmla="*/ 4966957 h 5139629"/>
              <a:gd name="connsiteX182" fmla="*/ 3543771 w 8207567"/>
              <a:gd name="connsiteY182" fmla="*/ 4889839 h 5139629"/>
              <a:gd name="connsiteX183" fmla="*/ 3521737 w 8207567"/>
              <a:gd name="connsiteY183" fmla="*/ 4856788 h 5139629"/>
              <a:gd name="connsiteX184" fmla="*/ 3455636 w 8207567"/>
              <a:gd name="connsiteY184" fmla="*/ 4801704 h 5139629"/>
              <a:gd name="connsiteX185" fmla="*/ 3422585 w 8207567"/>
              <a:gd name="connsiteY185" fmla="*/ 4779670 h 5139629"/>
              <a:gd name="connsiteX186" fmla="*/ 3389535 w 8207567"/>
              <a:gd name="connsiteY186" fmla="*/ 4801704 h 5139629"/>
              <a:gd name="connsiteX187" fmla="*/ 3323434 w 8207567"/>
              <a:gd name="connsiteY187" fmla="*/ 4856788 h 5139629"/>
              <a:gd name="connsiteX188" fmla="*/ 3257332 w 8207567"/>
              <a:gd name="connsiteY188" fmla="*/ 4933907 h 5139629"/>
              <a:gd name="connsiteX189" fmla="*/ 3215389 w 8207567"/>
              <a:gd name="connsiteY189" fmla="*/ 4965527 h 5139629"/>
              <a:gd name="connsiteX190" fmla="*/ 3194233 w 8207567"/>
              <a:gd name="connsiteY190" fmla="*/ 4976274 h 5139629"/>
              <a:gd name="connsiteX191" fmla="*/ 3108292 w 8207567"/>
              <a:gd name="connsiteY191" fmla="*/ 4975283 h 5139629"/>
              <a:gd name="connsiteX192" fmla="*/ 3103628 w 8207567"/>
              <a:gd name="connsiteY192" fmla="*/ 4968044 h 5139629"/>
              <a:gd name="connsiteX193" fmla="*/ 3092079 w 8207567"/>
              <a:gd name="connsiteY193" fmla="*/ 4933907 h 5139629"/>
              <a:gd name="connsiteX194" fmla="*/ 3048012 w 8207567"/>
              <a:gd name="connsiteY194" fmla="*/ 4845772 h 5139629"/>
              <a:gd name="connsiteX195" fmla="*/ 3003944 w 8207567"/>
              <a:gd name="connsiteY195" fmla="*/ 4724586 h 5139629"/>
              <a:gd name="connsiteX196" fmla="*/ 2992927 w 8207567"/>
              <a:gd name="connsiteY196" fmla="*/ 4757637 h 5139629"/>
              <a:gd name="connsiteX197" fmla="*/ 2970894 w 8207567"/>
              <a:gd name="connsiteY197" fmla="*/ 4790687 h 5139629"/>
              <a:gd name="connsiteX198" fmla="*/ 2959877 w 8207567"/>
              <a:gd name="connsiteY198" fmla="*/ 4845772 h 5139629"/>
              <a:gd name="connsiteX199" fmla="*/ 2937843 w 8207567"/>
              <a:gd name="connsiteY199" fmla="*/ 4889839 h 5139629"/>
              <a:gd name="connsiteX200" fmla="*/ 2923797 w 8207567"/>
              <a:gd name="connsiteY200" fmla="*/ 4957524 h 5139629"/>
              <a:gd name="connsiteX201" fmla="*/ 2921566 w 8207567"/>
              <a:gd name="connsiteY201" fmla="*/ 4963236 h 5139629"/>
              <a:gd name="connsiteX202" fmla="*/ 2907367 w 8207567"/>
              <a:gd name="connsiteY202" fmla="*/ 4964126 h 5139629"/>
              <a:gd name="connsiteX203" fmla="*/ 2861739 w 8207567"/>
              <a:gd name="connsiteY203" fmla="*/ 4963811 h 5139629"/>
              <a:gd name="connsiteX204" fmla="*/ 2846823 w 8207567"/>
              <a:gd name="connsiteY204" fmla="*/ 4963324 h 5139629"/>
              <a:gd name="connsiteX205" fmla="*/ 2838691 w 8207567"/>
              <a:gd name="connsiteY205" fmla="*/ 4944923 h 5139629"/>
              <a:gd name="connsiteX206" fmla="*/ 2816658 w 8207567"/>
              <a:gd name="connsiteY206" fmla="*/ 4878822 h 5139629"/>
              <a:gd name="connsiteX207" fmla="*/ 2794624 w 8207567"/>
              <a:gd name="connsiteY207" fmla="*/ 4823738 h 5139629"/>
              <a:gd name="connsiteX208" fmla="*/ 2717506 w 8207567"/>
              <a:gd name="connsiteY208" fmla="*/ 4735603 h 5139629"/>
              <a:gd name="connsiteX209" fmla="*/ 2695472 w 8207567"/>
              <a:gd name="connsiteY209" fmla="*/ 4691535 h 5139629"/>
              <a:gd name="connsiteX210" fmla="*/ 2651405 w 8207567"/>
              <a:gd name="connsiteY210" fmla="*/ 4680519 h 5139629"/>
              <a:gd name="connsiteX211" fmla="*/ 2618354 w 8207567"/>
              <a:gd name="connsiteY211" fmla="*/ 4757637 h 5139629"/>
              <a:gd name="connsiteX212" fmla="*/ 2585303 w 8207567"/>
              <a:gd name="connsiteY212" fmla="*/ 4801704 h 5139629"/>
              <a:gd name="connsiteX213" fmla="*/ 2552253 w 8207567"/>
              <a:gd name="connsiteY213" fmla="*/ 4856788 h 5139629"/>
              <a:gd name="connsiteX214" fmla="*/ 2530219 w 8207567"/>
              <a:gd name="connsiteY214" fmla="*/ 4779670 h 5139629"/>
              <a:gd name="connsiteX215" fmla="*/ 2519202 w 8207567"/>
              <a:gd name="connsiteY215" fmla="*/ 4746620 h 5139629"/>
              <a:gd name="connsiteX216" fmla="*/ 2497168 w 8207567"/>
              <a:gd name="connsiteY216" fmla="*/ 4680519 h 5139629"/>
              <a:gd name="connsiteX217" fmla="*/ 2475135 w 8207567"/>
              <a:gd name="connsiteY217" fmla="*/ 4647468 h 5139629"/>
              <a:gd name="connsiteX218" fmla="*/ 2464118 w 8207567"/>
              <a:gd name="connsiteY218" fmla="*/ 4603401 h 5139629"/>
              <a:gd name="connsiteX219" fmla="*/ 2420050 w 8207567"/>
              <a:gd name="connsiteY219" fmla="*/ 4581367 h 5139629"/>
              <a:gd name="connsiteX220" fmla="*/ 2398017 w 8207567"/>
              <a:gd name="connsiteY220" fmla="*/ 4625434 h 5139629"/>
              <a:gd name="connsiteX221" fmla="*/ 2364966 w 8207567"/>
              <a:gd name="connsiteY221" fmla="*/ 4713569 h 5139629"/>
              <a:gd name="connsiteX222" fmla="*/ 2320899 w 8207567"/>
              <a:gd name="connsiteY222" fmla="*/ 4801704 h 5139629"/>
              <a:gd name="connsiteX223" fmla="*/ 2287848 w 8207567"/>
              <a:gd name="connsiteY223" fmla="*/ 4900856 h 5139629"/>
              <a:gd name="connsiteX224" fmla="*/ 2254797 w 8207567"/>
              <a:gd name="connsiteY224" fmla="*/ 4922890 h 5139629"/>
              <a:gd name="connsiteX225" fmla="*/ 2232764 w 8207567"/>
              <a:gd name="connsiteY225" fmla="*/ 4889839 h 5139629"/>
              <a:gd name="connsiteX226" fmla="*/ 2221747 w 8207567"/>
              <a:gd name="connsiteY226" fmla="*/ 4834755 h 5139629"/>
              <a:gd name="connsiteX227" fmla="*/ 2166662 w 8207567"/>
              <a:gd name="connsiteY227" fmla="*/ 4768654 h 5139629"/>
              <a:gd name="connsiteX228" fmla="*/ 2144629 w 8207567"/>
              <a:gd name="connsiteY228" fmla="*/ 4735603 h 5139629"/>
              <a:gd name="connsiteX229" fmla="*/ 2067511 w 8207567"/>
              <a:gd name="connsiteY229" fmla="*/ 4658485 h 5139629"/>
              <a:gd name="connsiteX230" fmla="*/ 2045477 w 8207567"/>
              <a:gd name="connsiteY230" fmla="*/ 4625434 h 5139629"/>
              <a:gd name="connsiteX231" fmla="*/ 1979376 w 8207567"/>
              <a:gd name="connsiteY231" fmla="*/ 4592384 h 5139629"/>
              <a:gd name="connsiteX232" fmla="*/ 1935308 w 8207567"/>
              <a:gd name="connsiteY232" fmla="*/ 4658485 h 5139629"/>
              <a:gd name="connsiteX233" fmla="*/ 1924291 w 8207567"/>
              <a:gd name="connsiteY233" fmla="*/ 4702552 h 5139629"/>
              <a:gd name="connsiteX234" fmla="*/ 1891241 w 8207567"/>
              <a:gd name="connsiteY234" fmla="*/ 4735603 h 5139629"/>
              <a:gd name="connsiteX235" fmla="*/ 1880224 w 8207567"/>
              <a:gd name="connsiteY235" fmla="*/ 4768654 h 5139629"/>
              <a:gd name="connsiteX236" fmla="*/ 1847173 w 8207567"/>
              <a:gd name="connsiteY236" fmla="*/ 4845772 h 5139629"/>
              <a:gd name="connsiteX237" fmla="*/ 1831712 w 8207567"/>
              <a:gd name="connsiteY237" fmla="*/ 4871704 h 5139629"/>
              <a:gd name="connsiteX238" fmla="*/ 1820306 w 8207567"/>
              <a:gd name="connsiteY238" fmla="*/ 4890545 h 5139629"/>
              <a:gd name="connsiteX239" fmla="*/ 1773716 w 8207567"/>
              <a:gd name="connsiteY239" fmla="*/ 4886241 h 5139629"/>
              <a:gd name="connsiteX240" fmla="*/ 1687528 w 8207567"/>
              <a:gd name="connsiteY240" fmla="*/ 4880495 h 5139629"/>
              <a:gd name="connsiteX241" fmla="*/ 1681920 w 8207567"/>
              <a:gd name="connsiteY241" fmla="*/ 4867805 h 5139629"/>
              <a:gd name="connsiteX242" fmla="*/ 1615819 w 8207567"/>
              <a:gd name="connsiteY242" fmla="*/ 4691535 h 5139629"/>
              <a:gd name="connsiteX243" fmla="*/ 1582768 w 8207567"/>
              <a:gd name="connsiteY243" fmla="*/ 4647468 h 5139629"/>
              <a:gd name="connsiteX244" fmla="*/ 1538701 w 8207567"/>
              <a:gd name="connsiteY244" fmla="*/ 4581367 h 5139629"/>
              <a:gd name="connsiteX245" fmla="*/ 1461583 w 8207567"/>
              <a:gd name="connsiteY245" fmla="*/ 4548316 h 5139629"/>
              <a:gd name="connsiteX246" fmla="*/ 1450566 w 8207567"/>
              <a:gd name="connsiteY246" fmla="*/ 4581367 h 5139629"/>
              <a:gd name="connsiteX247" fmla="*/ 1406499 w 8207567"/>
              <a:gd name="connsiteY247" fmla="*/ 4658485 h 5139629"/>
              <a:gd name="connsiteX248" fmla="*/ 1395482 w 8207567"/>
              <a:gd name="connsiteY248" fmla="*/ 4691535 h 5139629"/>
              <a:gd name="connsiteX249" fmla="*/ 1384465 w 8207567"/>
              <a:gd name="connsiteY249" fmla="*/ 4735603 h 5139629"/>
              <a:gd name="connsiteX250" fmla="*/ 1340397 w 8207567"/>
              <a:gd name="connsiteY250" fmla="*/ 4812721 h 5139629"/>
              <a:gd name="connsiteX251" fmla="*/ 1296330 w 8207567"/>
              <a:gd name="connsiteY251" fmla="*/ 4757637 h 5139629"/>
              <a:gd name="connsiteX252" fmla="*/ 1241246 w 8207567"/>
              <a:gd name="connsiteY252" fmla="*/ 4680519 h 5139629"/>
              <a:gd name="connsiteX253" fmla="*/ 1219212 w 8207567"/>
              <a:gd name="connsiteY253" fmla="*/ 4625434 h 5139629"/>
              <a:gd name="connsiteX254" fmla="*/ 1208195 w 8207567"/>
              <a:gd name="connsiteY254" fmla="*/ 4592384 h 5139629"/>
              <a:gd name="connsiteX255" fmla="*/ 1131077 w 8207567"/>
              <a:gd name="connsiteY255" fmla="*/ 4515266 h 5139629"/>
              <a:gd name="connsiteX256" fmla="*/ 1098026 w 8207567"/>
              <a:gd name="connsiteY256" fmla="*/ 4537299 h 5139629"/>
              <a:gd name="connsiteX257" fmla="*/ 1087009 w 8207567"/>
              <a:gd name="connsiteY257" fmla="*/ 4570350 h 5139629"/>
              <a:gd name="connsiteX258" fmla="*/ 1064976 w 8207567"/>
              <a:gd name="connsiteY258" fmla="*/ 4603401 h 5139629"/>
              <a:gd name="connsiteX259" fmla="*/ 1053959 w 8207567"/>
              <a:gd name="connsiteY259" fmla="*/ 4636451 h 5139629"/>
              <a:gd name="connsiteX260" fmla="*/ 1031925 w 8207567"/>
              <a:gd name="connsiteY260" fmla="*/ 4669502 h 5139629"/>
              <a:gd name="connsiteX261" fmla="*/ 987858 w 8207567"/>
              <a:gd name="connsiteY261" fmla="*/ 4746620 h 5139629"/>
              <a:gd name="connsiteX262" fmla="*/ 943790 w 8207567"/>
              <a:gd name="connsiteY262" fmla="*/ 4790687 h 5139629"/>
              <a:gd name="connsiteX263" fmla="*/ 910740 w 8207567"/>
              <a:gd name="connsiteY263" fmla="*/ 4812721 h 5139629"/>
              <a:gd name="connsiteX264" fmla="*/ 899723 w 8207567"/>
              <a:gd name="connsiteY264" fmla="*/ 4856788 h 5139629"/>
              <a:gd name="connsiteX265" fmla="*/ 883726 w 8207567"/>
              <a:gd name="connsiteY265" fmla="*/ 4884174 h 5139629"/>
              <a:gd name="connsiteX266" fmla="*/ 873983 w 8207567"/>
              <a:gd name="connsiteY266" fmla="*/ 4894036 h 5139629"/>
              <a:gd name="connsiteX267" fmla="*/ 809727 w 8207567"/>
              <a:gd name="connsiteY267" fmla="*/ 4893127 h 5139629"/>
              <a:gd name="connsiteX268" fmla="*/ 802777 w 8207567"/>
              <a:gd name="connsiteY268" fmla="*/ 4892963 h 5139629"/>
              <a:gd name="connsiteX269" fmla="*/ 797310 w 8207567"/>
              <a:gd name="connsiteY269" fmla="*/ 4883172 h 5139629"/>
              <a:gd name="connsiteX270" fmla="*/ 778537 w 8207567"/>
              <a:gd name="connsiteY270" fmla="*/ 4823738 h 5139629"/>
              <a:gd name="connsiteX271" fmla="*/ 734470 w 8207567"/>
              <a:gd name="connsiteY271" fmla="*/ 4757637 h 5139629"/>
              <a:gd name="connsiteX272" fmla="*/ 723453 w 8207567"/>
              <a:gd name="connsiteY272" fmla="*/ 4724586 h 5139629"/>
              <a:gd name="connsiteX273" fmla="*/ 657352 w 8207567"/>
              <a:gd name="connsiteY273" fmla="*/ 4614417 h 5139629"/>
              <a:gd name="connsiteX274" fmla="*/ 613284 w 8207567"/>
              <a:gd name="connsiteY274" fmla="*/ 4526282 h 5139629"/>
              <a:gd name="connsiteX275" fmla="*/ 602267 w 8207567"/>
              <a:gd name="connsiteY275" fmla="*/ 4493232 h 5139629"/>
              <a:gd name="connsiteX276" fmla="*/ 569217 w 8207567"/>
              <a:gd name="connsiteY276" fmla="*/ 4471198 h 5139629"/>
              <a:gd name="connsiteX277" fmla="*/ 551538 w 8207567"/>
              <a:gd name="connsiteY277" fmla="*/ 4497492 h 5139629"/>
              <a:gd name="connsiteX278" fmla="*/ 544126 w 8207567"/>
              <a:gd name="connsiteY278" fmla="*/ 4508226 h 5139629"/>
              <a:gd name="connsiteX279" fmla="*/ 543036 w 8207567"/>
              <a:gd name="connsiteY279" fmla="*/ 4509685 h 5139629"/>
              <a:gd name="connsiteX280" fmla="*/ 543827 w 8207567"/>
              <a:gd name="connsiteY280" fmla="*/ 4508659 h 5139629"/>
              <a:gd name="connsiteX281" fmla="*/ 544126 w 8207567"/>
              <a:gd name="connsiteY281" fmla="*/ 4508226 h 5139629"/>
              <a:gd name="connsiteX282" fmla="*/ 546116 w 8207567"/>
              <a:gd name="connsiteY282" fmla="*/ 4505560 h 5139629"/>
              <a:gd name="connsiteX283" fmla="*/ 536166 w 8207567"/>
              <a:gd name="connsiteY283" fmla="*/ 4537299 h 5139629"/>
              <a:gd name="connsiteX284" fmla="*/ 514132 w 8207567"/>
              <a:gd name="connsiteY284" fmla="*/ 4570350 h 5139629"/>
              <a:gd name="connsiteX285" fmla="*/ 492099 w 8207567"/>
              <a:gd name="connsiteY285" fmla="*/ 4614417 h 5139629"/>
              <a:gd name="connsiteX286" fmla="*/ 470065 w 8207567"/>
              <a:gd name="connsiteY286" fmla="*/ 4647468 h 5139629"/>
              <a:gd name="connsiteX287" fmla="*/ 459048 w 8207567"/>
              <a:gd name="connsiteY287" fmla="*/ 4702552 h 5139629"/>
              <a:gd name="connsiteX288" fmla="*/ 437014 w 8207567"/>
              <a:gd name="connsiteY288" fmla="*/ 4735603 h 5139629"/>
              <a:gd name="connsiteX289" fmla="*/ 425997 w 8207567"/>
              <a:gd name="connsiteY289" fmla="*/ 4790687 h 5139629"/>
              <a:gd name="connsiteX290" fmla="*/ 414861 w 8207567"/>
              <a:gd name="connsiteY290" fmla="*/ 4846140 h 5139629"/>
              <a:gd name="connsiteX291" fmla="*/ 412123 w 8207567"/>
              <a:gd name="connsiteY291" fmla="*/ 4865238 h 5139629"/>
              <a:gd name="connsiteX292" fmla="*/ 407624 w 8207567"/>
              <a:gd name="connsiteY292" fmla="*/ 4864207 h 5139629"/>
              <a:gd name="connsiteX293" fmla="*/ 352540 w 8207567"/>
              <a:gd name="connsiteY293" fmla="*/ 4853190 h 5139629"/>
              <a:gd name="connsiteX294" fmla="*/ 319489 w 8207567"/>
              <a:gd name="connsiteY294" fmla="*/ 4842174 h 5139629"/>
              <a:gd name="connsiteX295" fmla="*/ 242371 w 8207567"/>
              <a:gd name="connsiteY295" fmla="*/ 4831157 h 5139629"/>
              <a:gd name="connsiteX296" fmla="*/ 176270 w 8207567"/>
              <a:gd name="connsiteY296" fmla="*/ 4820140 h 5139629"/>
              <a:gd name="connsiteX297" fmla="*/ 77118 w 8207567"/>
              <a:gd name="connsiteY297" fmla="*/ 4765056 h 5139629"/>
              <a:gd name="connsiteX298" fmla="*/ 44068 w 8207567"/>
              <a:gd name="connsiteY298" fmla="*/ 4743022 h 5139629"/>
              <a:gd name="connsiteX299" fmla="*/ 22034 w 8207567"/>
              <a:gd name="connsiteY299" fmla="*/ 4709971 h 5139629"/>
              <a:gd name="connsiteX300" fmla="*/ 0 w 8207567"/>
              <a:gd name="connsiteY300" fmla="*/ 4643870 h 5139629"/>
              <a:gd name="connsiteX301" fmla="*/ 11017 w 8207567"/>
              <a:gd name="connsiteY301" fmla="*/ 4544718 h 5139629"/>
              <a:gd name="connsiteX302" fmla="*/ 44068 w 8207567"/>
              <a:gd name="connsiteY302" fmla="*/ 4511668 h 5139629"/>
              <a:gd name="connsiteX303" fmla="*/ 55085 w 8207567"/>
              <a:gd name="connsiteY303" fmla="*/ 4467600 h 5139629"/>
              <a:gd name="connsiteX304" fmla="*/ 88135 w 8207567"/>
              <a:gd name="connsiteY304" fmla="*/ 4379465 h 5139629"/>
              <a:gd name="connsiteX305" fmla="*/ 121186 w 8207567"/>
              <a:gd name="connsiteY305" fmla="*/ 4302347 h 5139629"/>
              <a:gd name="connsiteX306" fmla="*/ 132203 w 8207567"/>
              <a:gd name="connsiteY306" fmla="*/ 4258280 h 5139629"/>
              <a:gd name="connsiteX307" fmla="*/ 154236 w 8207567"/>
              <a:gd name="connsiteY307" fmla="*/ 4225229 h 5139629"/>
              <a:gd name="connsiteX308" fmla="*/ 165253 w 8207567"/>
              <a:gd name="connsiteY308" fmla="*/ 4192178 h 5139629"/>
              <a:gd name="connsiteX309" fmla="*/ 220338 w 8207567"/>
              <a:gd name="connsiteY309" fmla="*/ 4247263 h 5139629"/>
              <a:gd name="connsiteX310" fmla="*/ 253388 w 8207567"/>
              <a:gd name="connsiteY310" fmla="*/ 4291330 h 5139629"/>
              <a:gd name="connsiteX311" fmla="*/ 286439 w 8207567"/>
              <a:gd name="connsiteY311" fmla="*/ 4368448 h 5139629"/>
              <a:gd name="connsiteX312" fmla="*/ 308473 w 8207567"/>
              <a:gd name="connsiteY312" fmla="*/ 4412516 h 5139629"/>
              <a:gd name="connsiteX313" fmla="*/ 341523 w 8207567"/>
              <a:gd name="connsiteY313" fmla="*/ 4522684 h 5139629"/>
              <a:gd name="connsiteX314" fmla="*/ 374574 w 8207567"/>
              <a:gd name="connsiteY314" fmla="*/ 4511668 h 5139629"/>
              <a:gd name="connsiteX315" fmla="*/ 396608 w 8207567"/>
              <a:gd name="connsiteY315" fmla="*/ 4467600 h 5139629"/>
              <a:gd name="connsiteX316" fmla="*/ 462709 w 8207567"/>
              <a:gd name="connsiteY316" fmla="*/ 4390482 h 5139629"/>
              <a:gd name="connsiteX317" fmla="*/ 517793 w 8207567"/>
              <a:gd name="connsiteY317" fmla="*/ 4368448 h 5139629"/>
              <a:gd name="connsiteX318" fmla="*/ 528810 w 8207567"/>
              <a:gd name="connsiteY318" fmla="*/ 4401499 h 5139629"/>
              <a:gd name="connsiteX319" fmla="*/ 560484 w 8207567"/>
              <a:gd name="connsiteY319" fmla="*/ 4433172 h 5139629"/>
              <a:gd name="connsiteX320" fmla="*/ 560484 w 8207567"/>
              <a:gd name="connsiteY320" fmla="*/ 4267200 h 513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Lst>
            <a:rect l="l" t="t" r="r" b="b"/>
            <a:pathLst>
              <a:path w="8207567" h="5139629">
                <a:moveTo>
                  <a:pt x="560484" y="0"/>
                </a:moveTo>
                <a:lnTo>
                  <a:pt x="7647084" y="0"/>
                </a:lnTo>
                <a:lnTo>
                  <a:pt x="7647084" y="4267200"/>
                </a:lnTo>
                <a:lnTo>
                  <a:pt x="7647084" y="4704029"/>
                </a:lnTo>
                <a:lnTo>
                  <a:pt x="7651546" y="4706695"/>
                </a:lnTo>
                <a:cubicBezTo>
                  <a:pt x="7658916" y="4711244"/>
                  <a:pt x="7664340" y="4715049"/>
                  <a:pt x="7689774" y="4732005"/>
                </a:cubicBezTo>
                <a:cubicBezTo>
                  <a:pt x="7693446" y="4713644"/>
                  <a:pt x="7696249" y="4695087"/>
                  <a:pt x="7700791" y="4676921"/>
                </a:cubicBezTo>
                <a:cubicBezTo>
                  <a:pt x="7703608" y="4665655"/>
                  <a:pt x="7709289" y="4655206"/>
                  <a:pt x="7711808" y="4643870"/>
                </a:cubicBezTo>
                <a:cubicBezTo>
                  <a:pt x="7716654" y="4622064"/>
                  <a:pt x="7716405" y="4599165"/>
                  <a:pt x="7722824" y="4577769"/>
                </a:cubicBezTo>
                <a:cubicBezTo>
                  <a:pt x="7727543" y="4562038"/>
                  <a:pt x="7739091" y="4549078"/>
                  <a:pt x="7744858" y="4533701"/>
                </a:cubicBezTo>
                <a:cubicBezTo>
                  <a:pt x="7755446" y="4505465"/>
                  <a:pt x="7753576" y="4483215"/>
                  <a:pt x="7766892" y="4456583"/>
                </a:cubicBezTo>
                <a:cubicBezTo>
                  <a:pt x="7772813" y="4444740"/>
                  <a:pt x="7781581" y="4434550"/>
                  <a:pt x="7788926" y="4423533"/>
                </a:cubicBezTo>
                <a:cubicBezTo>
                  <a:pt x="7793563" y="4409621"/>
                  <a:pt x="7805549" y="4364002"/>
                  <a:pt x="7821976" y="4357431"/>
                </a:cubicBezTo>
                <a:cubicBezTo>
                  <a:pt x="7832758" y="4353118"/>
                  <a:pt x="7844010" y="4364776"/>
                  <a:pt x="7855027" y="4368448"/>
                </a:cubicBezTo>
                <a:cubicBezTo>
                  <a:pt x="7858699" y="4379465"/>
                  <a:pt x="7858790" y="4392431"/>
                  <a:pt x="7866044" y="4401499"/>
                </a:cubicBezTo>
                <a:cubicBezTo>
                  <a:pt x="7874315" y="4411838"/>
                  <a:pt x="7888320" y="4415837"/>
                  <a:pt x="7899094" y="4423533"/>
                </a:cubicBezTo>
                <a:cubicBezTo>
                  <a:pt x="7914035" y="4434205"/>
                  <a:pt x="7928221" y="4445911"/>
                  <a:pt x="7943162" y="4456583"/>
                </a:cubicBezTo>
                <a:cubicBezTo>
                  <a:pt x="7953936" y="4464279"/>
                  <a:pt x="7966040" y="4470141"/>
                  <a:pt x="7976212" y="4478617"/>
                </a:cubicBezTo>
                <a:cubicBezTo>
                  <a:pt x="7988181" y="4488591"/>
                  <a:pt x="7996965" y="4502103"/>
                  <a:pt x="8009263" y="4511668"/>
                </a:cubicBezTo>
                <a:cubicBezTo>
                  <a:pt x="8030166" y="4527926"/>
                  <a:pt x="8053330" y="4541046"/>
                  <a:pt x="8075364" y="4555735"/>
                </a:cubicBezTo>
                <a:cubicBezTo>
                  <a:pt x="8086381" y="4563080"/>
                  <a:pt x="8095854" y="4573582"/>
                  <a:pt x="8108415" y="4577769"/>
                </a:cubicBezTo>
                <a:lnTo>
                  <a:pt x="8141465" y="4588786"/>
                </a:lnTo>
                <a:cubicBezTo>
                  <a:pt x="8145137" y="4599803"/>
                  <a:pt x="8147289" y="4611449"/>
                  <a:pt x="8152482" y="4621836"/>
                </a:cubicBezTo>
                <a:cubicBezTo>
                  <a:pt x="8158404" y="4633679"/>
                  <a:pt x="8169300" y="4642717"/>
                  <a:pt x="8174516" y="4654887"/>
                </a:cubicBezTo>
                <a:cubicBezTo>
                  <a:pt x="8180480" y="4668804"/>
                  <a:pt x="8181182" y="4684451"/>
                  <a:pt x="8185533" y="4698954"/>
                </a:cubicBezTo>
                <a:cubicBezTo>
                  <a:pt x="8192207" y="4721200"/>
                  <a:pt x="8207567" y="4765056"/>
                  <a:pt x="8207567" y="4765056"/>
                </a:cubicBezTo>
                <a:cubicBezTo>
                  <a:pt x="8203895" y="4812796"/>
                  <a:pt x="8208163" y="4861824"/>
                  <a:pt x="8196550" y="4908275"/>
                </a:cubicBezTo>
                <a:cubicBezTo>
                  <a:pt x="8192771" y="4923390"/>
                  <a:pt x="8175797" y="4931760"/>
                  <a:pt x="8163499" y="4941325"/>
                </a:cubicBezTo>
                <a:cubicBezTo>
                  <a:pt x="8142596" y="4957583"/>
                  <a:pt x="8123089" y="4978970"/>
                  <a:pt x="8097398" y="4985393"/>
                </a:cubicBezTo>
                <a:cubicBezTo>
                  <a:pt x="8080171" y="4989700"/>
                  <a:pt x="8067774" y="4992781"/>
                  <a:pt x="8059055" y="4994935"/>
                </a:cubicBezTo>
                <a:lnTo>
                  <a:pt x="8049016" y="4997395"/>
                </a:lnTo>
                <a:lnTo>
                  <a:pt x="8048660" y="4997473"/>
                </a:lnTo>
                <a:cubicBezTo>
                  <a:pt x="8042769" y="4998849"/>
                  <a:pt x="8037726" y="5000135"/>
                  <a:pt x="8042770" y="4998925"/>
                </a:cubicBezTo>
                <a:lnTo>
                  <a:pt x="8049016" y="4997395"/>
                </a:lnTo>
                <a:lnTo>
                  <a:pt x="8056978" y="4995644"/>
                </a:lnTo>
                <a:cubicBezTo>
                  <a:pt x="8063623" y="4994352"/>
                  <a:pt x="8061783" y="4995569"/>
                  <a:pt x="8020280" y="5007427"/>
                </a:cubicBezTo>
                <a:cubicBezTo>
                  <a:pt x="8005721" y="5011587"/>
                  <a:pt x="7990715" y="5014092"/>
                  <a:pt x="7976212" y="5018443"/>
                </a:cubicBezTo>
                <a:cubicBezTo>
                  <a:pt x="7953966" y="5025117"/>
                  <a:pt x="7910111" y="5040477"/>
                  <a:pt x="7910111" y="5040477"/>
                </a:cubicBezTo>
                <a:cubicBezTo>
                  <a:pt x="7827138" y="5095794"/>
                  <a:pt x="7932590" y="5030843"/>
                  <a:pt x="7832993" y="5073528"/>
                </a:cubicBezTo>
                <a:cubicBezTo>
                  <a:pt x="7820823" y="5078744"/>
                  <a:pt x="7812042" y="5090185"/>
                  <a:pt x="7799943" y="5095562"/>
                </a:cubicBezTo>
                <a:cubicBezTo>
                  <a:pt x="7778719" y="5104995"/>
                  <a:pt x="7755875" y="5110251"/>
                  <a:pt x="7733841" y="5117595"/>
                </a:cubicBezTo>
                <a:cubicBezTo>
                  <a:pt x="7722824" y="5121267"/>
                  <a:pt x="7712287" y="5126970"/>
                  <a:pt x="7700791" y="5128612"/>
                </a:cubicBezTo>
                <a:lnTo>
                  <a:pt x="7623673" y="5139629"/>
                </a:lnTo>
                <a:cubicBezTo>
                  <a:pt x="7561868" y="5132762"/>
                  <a:pt x="7537043" y="5129720"/>
                  <a:pt x="7509786" y="5127162"/>
                </a:cubicBezTo>
                <a:lnTo>
                  <a:pt x="7498248" y="5126219"/>
                </a:lnTo>
                <a:lnTo>
                  <a:pt x="7498660" y="5112064"/>
                </a:lnTo>
                <a:cubicBezTo>
                  <a:pt x="7498787" y="5102409"/>
                  <a:pt x="7498826" y="5090932"/>
                  <a:pt x="7498826" y="5077126"/>
                </a:cubicBezTo>
                <a:cubicBezTo>
                  <a:pt x="7498826" y="5065513"/>
                  <a:pt x="7490999" y="5055241"/>
                  <a:pt x="7487809" y="5044075"/>
                </a:cubicBezTo>
                <a:cubicBezTo>
                  <a:pt x="7483650" y="5029517"/>
                  <a:pt x="7480465" y="5014697"/>
                  <a:pt x="7476793" y="5000008"/>
                </a:cubicBezTo>
                <a:cubicBezTo>
                  <a:pt x="7422958" y="4946173"/>
                  <a:pt x="7460377" y="4990559"/>
                  <a:pt x="7421708" y="4922890"/>
                </a:cubicBezTo>
                <a:cubicBezTo>
                  <a:pt x="7415139" y="4911394"/>
                  <a:pt x="7404323" y="4902237"/>
                  <a:pt x="7399674" y="4889839"/>
                </a:cubicBezTo>
                <a:cubicBezTo>
                  <a:pt x="7367640" y="4804414"/>
                  <a:pt x="7377906" y="4816683"/>
                  <a:pt x="7386916" y="4831780"/>
                </a:cubicBezTo>
                <a:lnTo>
                  <a:pt x="7392425" y="4841558"/>
                </a:lnTo>
                <a:lnTo>
                  <a:pt x="7394046" y="4844687"/>
                </a:lnTo>
                <a:cubicBezTo>
                  <a:pt x="7394829" y="4846135"/>
                  <a:pt x="7394173" y="4844795"/>
                  <a:pt x="7392758" y="4842150"/>
                </a:cubicBezTo>
                <a:lnTo>
                  <a:pt x="7392425" y="4841558"/>
                </a:lnTo>
                <a:lnTo>
                  <a:pt x="7386695" y="4830498"/>
                </a:lnTo>
                <a:cubicBezTo>
                  <a:pt x="7382352" y="4821992"/>
                  <a:pt x="7375888" y="4809216"/>
                  <a:pt x="7366624" y="4790687"/>
                </a:cubicBezTo>
                <a:cubicBezTo>
                  <a:pt x="7346646" y="4817325"/>
                  <a:pt x="7336531" y="4830207"/>
                  <a:pt x="7331939" y="4835860"/>
                </a:cubicBezTo>
                <a:lnTo>
                  <a:pt x="7330463" y="4837599"/>
                </a:lnTo>
                <a:lnTo>
                  <a:pt x="7330393" y="4837662"/>
                </a:lnTo>
                <a:cubicBezTo>
                  <a:pt x="7329336" y="4838800"/>
                  <a:pt x="7328574" y="4839763"/>
                  <a:pt x="7328651" y="4839735"/>
                </a:cubicBezTo>
                <a:lnTo>
                  <a:pt x="7330463" y="4837599"/>
                </a:lnTo>
                <a:lnTo>
                  <a:pt x="7333910" y="4834537"/>
                </a:lnTo>
                <a:cubicBezTo>
                  <a:pt x="7337229" y="4832517"/>
                  <a:pt x="7338327" y="4836264"/>
                  <a:pt x="7322556" y="4867805"/>
                </a:cubicBezTo>
                <a:cubicBezTo>
                  <a:pt x="7288701" y="4935517"/>
                  <a:pt x="7302850" y="4861394"/>
                  <a:pt x="7278489" y="4966957"/>
                </a:cubicBezTo>
                <a:cubicBezTo>
                  <a:pt x="7240510" y="5131530"/>
                  <a:pt x="7287007" y="4985470"/>
                  <a:pt x="7256455" y="5077126"/>
                </a:cubicBezTo>
                <a:cubicBezTo>
                  <a:pt x="7252783" y="5062437"/>
                  <a:pt x="7248408" y="5047905"/>
                  <a:pt x="7245438" y="5033058"/>
                </a:cubicBezTo>
                <a:cubicBezTo>
                  <a:pt x="7240000" y="5005869"/>
                  <a:pt x="7234369" y="4952129"/>
                  <a:pt x="7223405" y="4922890"/>
                </a:cubicBezTo>
                <a:cubicBezTo>
                  <a:pt x="7217639" y="4907512"/>
                  <a:pt x="7208716" y="4893511"/>
                  <a:pt x="7201371" y="4878822"/>
                </a:cubicBezTo>
                <a:cubicBezTo>
                  <a:pt x="7190354" y="4871477"/>
                  <a:pt x="7181381" y="4858965"/>
                  <a:pt x="7168320" y="4856788"/>
                </a:cubicBezTo>
                <a:cubicBezTo>
                  <a:pt x="7145380" y="4852965"/>
                  <a:pt x="7101031" y="4893484"/>
                  <a:pt x="7091202" y="4900856"/>
                </a:cubicBezTo>
                <a:cubicBezTo>
                  <a:pt x="6998293" y="4927402"/>
                  <a:pt x="7037996" y="4910934"/>
                  <a:pt x="6970017" y="4944923"/>
                </a:cubicBezTo>
                <a:cubicBezTo>
                  <a:pt x="6942146" y="4958858"/>
                  <a:pt x="6928512" y="4991894"/>
                  <a:pt x="6903915" y="5011025"/>
                </a:cubicBezTo>
                <a:cubicBezTo>
                  <a:pt x="6894749" y="5018155"/>
                  <a:pt x="6881882" y="5018370"/>
                  <a:pt x="6870865" y="5022042"/>
                </a:cubicBezTo>
                <a:cubicBezTo>
                  <a:pt x="6870865" y="5022042"/>
                  <a:pt x="6854464" y="4978472"/>
                  <a:pt x="6848831" y="4955940"/>
                </a:cubicBezTo>
                <a:cubicBezTo>
                  <a:pt x="6822625" y="4851117"/>
                  <a:pt x="6857337" y="4914730"/>
                  <a:pt x="6815781" y="4779670"/>
                </a:cubicBezTo>
                <a:cubicBezTo>
                  <a:pt x="6811887" y="4767015"/>
                  <a:pt x="6801092" y="4757637"/>
                  <a:pt x="6793747" y="4746620"/>
                </a:cubicBezTo>
                <a:cubicBezTo>
                  <a:pt x="6784212" y="4775223"/>
                  <a:pt x="6773868" y="4808411"/>
                  <a:pt x="6760696" y="4834755"/>
                </a:cubicBezTo>
                <a:cubicBezTo>
                  <a:pt x="6733449" y="4889247"/>
                  <a:pt x="6738229" y="4844846"/>
                  <a:pt x="6727646" y="4911873"/>
                </a:cubicBezTo>
                <a:lnTo>
                  <a:pt x="6711711" y="5031382"/>
                </a:lnTo>
                <a:lnTo>
                  <a:pt x="6698256" y="5029460"/>
                </a:lnTo>
                <a:cubicBezTo>
                  <a:pt x="6687239" y="5025788"/>
                  <a:pt x="6676407" y="5021419"/>
                  <a:pt x="6665483" y="5017398"/>
                </a:cubicBezTo>
                <a:lnTo>
                  <a:pt x="6651644" y="5013258"/>
                </a:lnTo>
                <a:lnTo>
                  <a:pt x="6628494" y="4966957"/>
                </a:lnTo>
                <a:cubicBezTo>
                  <a:pt x="6620311" y="4948954"/>
                  <a:pt x="6616941" y="4928643"/>
                  <a:pt x="6606460" y="4911873"/>
                </a:cubicBezTo>
                <a:cubicBezTo>
                  <a:pt x="6598202" y="4898661"/>
                  <a:pt x="6581425" y="4892182"/>
                  <a:pt x="6573409" y="4878822"/>
                </a:cubicBezTo>
                <a:cubicBezTo>
                  <a:pt x="6559020" y="4854840"/>
                  <a:pt x="6551376" y="4827410"/>
                  <a:pt x="6540359" y="4801704"/>
                </a:cubicBezTo>
                <a:cubicBezTo>
                  <a:pt x="6529342" y="4812721"/>
                  <a:pt x="6517282" y="4822786"/>
                  <a:pt x="6507308" y="4834755"/>
                </a:cubicBezTo>
                <a:cubicBezTo>
                  <a:pt x="6495942" y="4848394"/>
                  <a:pt x="6455624" y="4916657"/>
                  <a:pt x="6452224" y="4922890"/>
                </a:cubicBezTo>
                <a:lnTo>
                  <a:pt x="6422163" y="4983011"/>
                </a:lnTo>
                <a:lnTo>
                  <a:pt x="6352768" y="4978377"/>
                </a:lnTo>
                <a:lnTo>
                  <a:pt x="6319480" y="4976234"/>
                </a:lnTo>
                <a:lnTo>
                  <a:pt x="6318843" y="4974923"/>
                </a:lnTo>
                <a:cubicBezTo>
                  <a:pt x="6297415" y="4936838"/>
                  <a:pt x="6320842" y="5026135"/>
                  <a:pt x="6297988" y="4911873"/>
                </a:cubicBezTo>
                <a:cubicBezTo>
                  <a:pt x="6290643" y="4897184"/>
                  <a:pt x="6282053" y="4883054"/>
                  <a:pt x="6275954" y="4867805"/>
                </a:cubicBezTo>
                <a:cubicBezTo>
                  <a:pt x="6267328" y="4846241"/>
                  <a:pt x="6261265" y="4823738"/>
                  <a:pt x="6253920" y="4801704"/>
                </a:cubicBezTo>
                <a:cubicBezTo>
                  <a:pt x="6241412" y="4764182"/>
                  <a:pt x="6225433" y="4727889"/>
                  <a:pt x="6209853" y="4691535"/>
                </a:cubicBezTo>
                <a:cubicBezTo>
                  <a:pt x="6203384" y="4676440"/>
                  <a:pt x="6203752" y="4651451"/>
                  <a:pt x="6187819" y="4647468"/>
                </a:cubicBezTo>
                <a:cubicBezTo>
                  <a:pt x="6174973" y="4644257"/>
                  <a:pt x="6169972" y="4667958"/>
                  <a:pt x="6165785" y="4680519"/>
                </a:cubicBezTo>
                <a:cubicBezTo>
                  <a:pt x="6158721" y="4701710"/>
                  <a:pt x="6158440" y="4724586"/>
                  <a:pt x="6154768" y="4746620"/>
                </a:cubicBezTo>
                <a:lnTo>
                  <a:pt x="6121718" y="4801704"/>
                </a:lnTo>
                <a:cubicBezTo>
                  <a:pt x="6103794" y="4831578"/>
                  <a:pt x="6104247" y="4869695"/>
                  <a:pt x="6088667" y="4900856"/>
                </a:cubicBezTo>
                <a:cubicBezTo>
                  <a:pt x="6085183" y="4907824"/>
                  <a:pt x="6079675" y="4913332"/>
                  <a:pt x="6073661" y="4918476"/>
                </a:cubicBezTo>
                <a:lnTo>
                  <a:pt x="6058614" y="4931344"/>
                </a:lnTo>
                <a:lnTo>
                  <a:pt x="6054630" y="4930946"/>
                </a:lnTo>
                <a:lnTo>
                  <a:pt x="6044600" y="4900856"/>
                </a:lnTo>
                <a:cubicBezTo>
                  <a:pt x="6031144" y="4873944"/>
                  <a:pt x="6004491" y="4848698"/>
                  <a:pt x="5989515" y="4823738"/>
                </a:cubicBezTo>
                <a:cubicBezTo>
                  <a:pt x="5976841" y="4802614"/>
                  <a:pt x="5967482" y="4779671"/>
                  <a:pt x="5956465" y="4757637"/>
                </a:cubicBezTo>
                <a:cubicBezTo>
                  <a:pt x="5908076" y="4660857"/>
                  <a:pt x="5891546" y="4648650"/>
                  <a:pt x="5835279" y="4592384"/>
                </a:cubicBezTo>
                <a:cubicBezTo>
                  <a:pt x="5815694" y="4631555"/>
                  <a:pt x="5813036" y="4631678"/>
                  <a:pt x="5802229" y="4669502"/>
                </a:cubicBezTo>
                <a:cubicBezTo>
                  <a:pt x="5798069" y="4684061"/>
                  <a:pt x="5796528" y="4699392"/>
                  <a:pt x="5791212" y="4713569"/>
                </a:cubicBezTo>
                <a:cubicBezTo>
                  <a:pt x="5785445" y="4728946"/>
                  <a:pt x="5773499" y="4741793"/>
                  <a:pt x="5769178" y="4757637"/>
                </a:cubicBezTo>
                <a:cubicBezTo>
                  <a:pt x="5762542" y="4781967"/>
                  <a:pt x="5763679" y="4838869"/>
                  <a:pt x="5747144" y="4867805"/>
                </a:cubicBezTo>
                <a:lnTo>
                  <a:pt x="5714971" y="4910704"/>
                </a:lnTo>
                <a:lnTo>
                  <a:pt x="5713681" y="4910628"/>
                </a:lnTo>
                <a:lnTo>
                  <a:pt x="5705624" y="4886358"/>
                </a:lnTo>
                <a:cubicBezTo>
                  <a:pt x="5693479" y="4849750"/>
                  <a:pt x="5727108" y="4953256"/>
                  <a:pt x="5647993" y="4768654"/>
                </a:cubicBezTo>
                <a:cubicBezTo>
                  <a:pt x="5584879" y="4621387"/>
                  <a:pt x="5704378" y="4848372"/>
                  <a:pt x="5614942" y="4669502"/>
                </a:cubicBezTo>
                <a:cubicBezTo>
                  <a:pt x="5605366" y="4650349"/>
                  <a:pt x="5591467" y="4633570"/>
                  <a:pt x="5581891" y="4614417"/>
                </a:cubicBezTo>
                <a:cubicBezTo>
                  <a:pt x="5555030" y="4560696"/>
                  <a:pt x="5588105" y="4600856"/>
                  <a:pt x="5559858" y="4537299"/>
                </a:cubicBezTo>
                <a:cubicBezTo>
                  <a:pt x="5551161" y="4517732"/>
                  <a:pt x="5537824" y="4500576"/>
                  <a:pt x="5526807" y="4482215"/>
                </a:cubicBezTo>
                <a:cubicBezTo>
                  <a:pt x="5518348" y="4549889"/>
                  <a:pt x="5514909" y="4581584"/>
                  <a:pt x="5504773" y="4647468"/>
                </a:cubicBezTo>
                <a:cubicBezTo>
                  <a:pt x="5501376" y="4669546"/>
                  <a:pt x="5499174" y="4691898"/>
                  <a:pt x="5493756" y="4713569"/>
                </a:cubicBezTo>
                <a:cubicBezTo>
                  <a:pt x="5488123" y="4736101"/>
                  <a:pt x="5476945" y="4757039"/>
                  <a:pt x="5471723" y="4779670"/>
                </a:cubicBezTo>
                <a:cubicBezTo>
                  <a:pt x="5454521" y="4854212"/>
                  <a:pt x="5469362" y="4841839"/>
                  <a:pt x="5449689" y="4900856"/>
                </a:cubicBezTo>
                <a:lnTo>
                  <a:pt x="5444742" y="4916755"/>
                </a:lnTo>
                <a:lnTo>
                  <a:pt x="5376232" y="4919292"/>
                </a:lnTo>
                <a:cubicBezTo>
                  <a:pt x="5365084" y="4919968"/>
                  <a:pt x="5354081" y="4921894"/>
                  <a:pt x="5343104" y="4924065"/>
                </a:cubicBezTo>
                <a:lnTo>
                  <a:pt x="5340617" y="4924536"/>
                </a:lnTo>
                <a:lnTo>
                  <a:pt x="5339520" y="4922890"/>
                </a:lnTo>
                <a:cubicBezTo>
                  <a:pt x="5324831" y="4900856"/>
                  <a:pt x="5311996" y="4877467"/>
                  <a:pt x="5295453" y="4856788"/>
                </a:cubicBezTo>
                <a:cubicBezTo>
                  <a:pt x="5188600" y="4723222"/>
                  <a:pt x="5296958" y="4881083"/>
                  <a:pt x="5229352" y="4779670"/>
                </a:cubicBezTo>
                <a:cubicBezTo>
                  <a:pt x="5218335" y="4790687"/>
                  <a:pt x="5205649" y="4800257"/>
                  <a:pt x="5196301" y="4812721"/>
                </a:cubicBezTo>
                <a:cubicBezTo>
                  <a:pt x="5148411" y="4876573"/>
                  <a:pt x="5174828" y="4848136"/>
                  <a:pt x="5152234" y="4900856"/>
                </a:cubicBezTo>
                <a:cubicBezTo>
                  <a:pt x="5145765" y="4915951"/>
                  <a:pt x="5136299" y="4929675"/>
                  <a:pt x="5130200" y="4944923"/>
                </a:cubicBezTo>
                <a:lnTo>
                  <a:pt x="5127300" y="4954807"/>
                </a:lnTo>
                <a:lnTo>
                  <a:pt x="5029190" y="4963265"/>
                </a:lnTo>
                <a:lnTo>
                  <a:pt x="4947254" y="4970452"/>
                </a:lnTo>
                <a:lnTo>
                  <a:pt x="4939801" y="4960569"/>
                </a:lnTo>
                <a:cubicBezTo>
                  <a:pt x="4932649" y="4950874"/>
                  <a:pt x="4925972" y="4941546"/>
                  <a:pt x="4920879" y="4933907"/>
                </a:cubicBezTo>
                <a:cubicBezTo>
                  <a:pt x="4865078" y="4850206"/>
                  <a:pt x="4944962" y="4926731"/>
                  <a:pt x="4843761" y="4845772"/>
                </a:cubicBezTo>
                <a:cubicBezTo>
                  <a:pt x="4843761" y="4845772"/>
                  <a:pt x="4830064" y="4890196"/>
                  <a:pt x="4821727" y="4911873"/>
                </a:cubicBezTo>
                <a:cubicBezTo>
                  <a:pt x="4805233" y="4954758"/>
                  <a:pt x="4802164" y="4970576"/>
                  <a:pt x="4796490" y="4980157"/>
                </a:cubicBezTo>
                <a:lnTo>
                  <a:pt x="4790386" y="4986179"/>
                </a:lnTo>
                <a:lnTo>
                  <a:pt x="4742428" y="4991227"/>
                </a:lnTo>
                <a:lnTo>
                  <a:pt x="4733593" y="4977974"/>
                </a:lnTo>
                <a:cubicBezTo>
                  <a:pt x="4723619" y="4966005"/>
                  <a:pt x="4709598" y="4957601"/>
                  <a:pt x="4700542" y="4944923"/>
                </a:cubicBezTo>
                <a:cubicBezTo>
                  <a:pt x="4623074" y="4836469"/>
                  <a:pt x="4782181" y="4982496"/>
                  <a:pt x="4601390" y="4801704"/>
                </a:cubicBezTo>
                <a:cubicBezTo>
                  <a:pt x="4589777" y="4790091"/>
                  <a:pt x="4572012" y="4787015"/>
                  <a:pt x="4557323" y="4779670"/>
                </a:cubicBezTo>
                <a:cubicBezTo>
                  <a:pt x="4532957" y="4804036"/>
                  <a:pt x="4517577" y="4815095"/>
                  <a:pt x="4502238" y="4845772"/>
                </a:cubicBezTo>
                <a:cubicBezTo>
                  <a:pt x="4474531" y="4901185"/>
                  <a:pt x="4516626" y="4875451"/>
                  <a:pt x="4447154" y="4944923"/>
                </a:cubicBezTo>
                <a:cubicBezTo>
                  <a:pt x="4432013" y="4960064"/>
                  <a:pt x="4410431" y="4966957"/>
                  <a:pt x="4392070" y="4977974"/>
                </a:cubicBezTo>
                <a:cubicBezTo>
                  <a:pt x="4381053" y="4966957"/>
                  <a:pt x="4366749" y="4958451"/>
                  <a:pt x="4359019" y="4944923"/>
                </a:cubicBezTo>
                <a:cubicBezTo>
                  <a:pt x="4351507" y="4931777"/>
                  <a:pt x="4352790" y="4915220"/>
                  <a:pt x="4348002" y="4900856"/>
                </a:cubicBezTo>
                <a:cubicBezTo>
                  <a:pt x="4341748" y="4882095"/>
                  <a:pt x="4333313" y="4864133"/>
                  <a:pt x="4325968" y="4845772"/>
                </a:cubicBezTo>
                <a:cubicBezTo>
                  <a:pt x="4313769" y="4815275"/>
                  <a:pt x="4295665" y="4787460"/>
                  <a:pt x="4281901" y="4757637"/>
                </a:cubicBezTo>
                <a:cubicBezTo>
                  <a:pt x="4273614" y="4739681"/>
                  <a:pt x="4266121" y="4721313"/>
                  <a:pt x="4259867" y="4702552"/>
                </a:cubicBezTo>
                <a:cubicBezTo>
                  <a:pt x="4255079" y="4688188"/>
                  <a:pt x="4254814" y="4672402"/>
                  <a:pt x="4248850" y="4658485"/>
                </a:cubicBezTo>
                <a:cubicBezTo>
                  <a:pt x="4243634" y="4646315"/>
                  <a:pt x="4234161" y="4636451"/>
                  <a:pt x="4226817" y="4625434"/>
                </a:cubicBezTo>
                <a:cubicBezTo>
                  <a:pt x="4223145" y="4636451"/>
                  <a:pt x="4219878" y="4647611"/>
                  <a:pt x="4215800" y="4658485"/>
                </a:cubicBezTo>
                <a:cubicBezTo>
                  <a:pt x="4208856" y="4677002"/>
                  <a:pt x="4200020" y="4694808"/>
                  <a:pt x="4193766" y="4713569"/>
                </a:cubicBezTo>
                <a:cubicBezTo>
                  <a:pt x="4188978" y="4727933"/>
                  <a:pt x="4188066" y="4743460"/>
                  <a:pt x="4182749" y="4757637"/>
                </a:cubicBezTo>
                <a:cubicBezTo>
                  <a:pt x="4176982" y="4773014"/>
                  <a:pt x="4165545" y="4786007"/>
                  <a:pt x="4160715" y="4801704"/>
                </a:cubicBezTo>
                <a:cubicBezTo>
                  <a:pt x="4150758" y="4834064"/>
                  <a:pt x="4146026" y="4867805"/>
                  <a:pt x="4138682" y="4900856"/>
                </a:cubicBezTo>
                <a:cubicBezTo>
                  <a:pt x="4127665" y="4919217"/>
                  <a:pt x="4115207" y="4936788"/>
                  <a:pt x="4105631" y="4955940"/>
                </a:cubicBezTo>
                <a:cubicBezTo>
                  <a:pt x="4100437" y="4966327"/>
                  <a:pt x="4098692" y="4978117"/>
                  <a:pt x="4094614" y="4988991"/>
                </a:cubicBezTo>
                <a:lnTo>
                  <a:pt x="4086977" y="5008086"/>
                </a:lnTo>
                <a:lnTo>
                  <a:pt x="4065224" y="5007427"/>
                </a:lnTo>
                <a:lnTo>
                  <a:pt x="4046404" y="5006173"/>
                </a:lnTo>
                <a:lnTo>
                  <a:pt x="4042068" y="5000682"/>
                </a:lnTo>
                <a:cubicBezTo>
                  <a:pt x="4034382" y="4992700"/>
                  <a:pt x="4022178" y="4982656"/>
                  <a:pt x="3984446" y="4944923"/>
                </a:cubicBezTo>
                <a:cubicBezTo>
                  <a:pt x="3961221" y="4921697"/>
                  <a:pt x="3955067" y="4886166"/>
                  <a:pt x="3940378" y="4856788"/>
                </a:cubicBezTo>
                <a:cubicBezTo>
                  <a:pt x="3886454" y="4748941"/>
                  <a:pt x="3913729" y="4828601"/>
                  <a:pt x="3852243" y="4746620"/>
                </a:cubicBezTo>
                <a:cubicBezTo>
                  <a:pt x="3842389" y="4733482"/>
                  <a:pt x="3842826" y="4713066"/>
                  <a:pt x="3830209" y="4702552"/>
                </a:cubicBezTo>
                <a:cubicBezTo>
                  <a:pt x="3818577" y="4692859"/>
                  <a:pt x="3800831" y="4695207"/>
                  <a:pt x="3786142" y="4691535"/>
                </a:cubicBezTo>
                <a:cubicBezTo>
                  <a:pt x="3786142" y="4691535"/>
                  <a:pt x="3770782" y="4735391"/>
                  <a:pt x="3764108" y="4757637"/>
                </a:cubicBezTo>
                <a:cubicBezTo>
                  <a:pt x="3759757" y="4772140"/>
                  <a:pt x="3756763" y="4787015"/>
                  <a:pt x="3753091" y="4801704"/>
                </a:cubicBezTo>
                <a:cubicBezTo>
                  <a:pt x="3753091" y="4801704"/>
                  <a:pt x="3698993" y="4850686"/>
                  <a:pt x="3675973" y="4878822"/>
                </a:cubicBezTo>
                <a:cubicBezTo>
                  <a:pt x="3665573" y="4891533"/>
                  <a:pt x="3660409" y="4907795"/>
                  <a:pt x="3653940" y="4922890"/>
                </a:cubicBezTo>
                <a:cubicBezTo>
                  <a:pt x="3649366" y="4933564"/>
                  <a:pt x="3651991" y="4948686"/>
                  <a:pt x="3642923" y="4955940"/>
                </a:cubicBezTo>
                <a:cubicBezTo>
                  <a:pt x="3631099" y="4965399"/>
                  <a:pt x="3613544" y="4963285"/>
                  <a:pt x="3598855" y="4966957"/>
                </a:cubicBezTo>
                <a:cubicBezTo>
                  <a:pt x="3546919" y="4889055"/>
                  <a:pt x="3612108" y="4985512"/>
                  <a:pt x="3543771" y="4889839"/>
                </a:cubicBezTo>
                <a:cubicBezTo>
                  <a:pt x="3536075" y="4879064"/>
                  <a:pt x="3529082" y="4867805"/>
                  <a:pt x="3521737" y="4856788"/>
                </a:cubicBezTo>
                <a:cubicBezTo>
                  <a:pt x="3439682" y="4802086"/>
                  <a:pt x="3540460" y="4872391"/>
                  <a:pt x="3455636" y="4801704"/>
                </a:cubicBezTo>
                <a:cubicBezTo>
                  <a:pt x="3445464" y="4793227"/>
                  <a:pt x="3435826" y="4779670"/>
                  <a:pt x="3422585" y="4779670"/>
                </a:cubicBezTo>
                <a:cubicBezTo>
                  <a:pt x="3409344" y="4779670"/>
                  <a:pt x="3400552" y="4794359"/>
                  <a:pt x="3389535" y="4801704"/>
                </a:cubicBezTo>
                <a:cubicBezTo>
                  <a:pt x="3333109" y="4820513"/>
                  <a:pt x="3372868" y="4800292"/>
                  <a:pt x="3323434" y="4856788"/>
                </a:cubicBezTo>
                <a:cubicBezTo>
                  <a:pt x="3248631" y="4942278"/>
                  <a:pt x="3304512" y="4863137"/>
                  <a:pt x="3257332" y="4933907"/>
                </a:cubicBezTo>
                <a:cubicBezTo>
                  <a:pt x="3240001" y="4946906"/>
                  <a:pt x="3228049" y="4956896"/>
                  <a:pt x="3215389" y="4965527"/>
                </a:cubicBezTo>
                <a:lnTo>
                  <a:pt x="3194233" y="4976274"/>
                </a:lnTo>
                <a:lnTo>
                  <a:pt x="3108292" y="4975283"/>
                </a:lnTo>
                <a:lnTo>
                  <a:pt x="3103628" y="4968044"/>
                </a:lnTo>
                <a:cubicBezTo>
                  <a:pt x="3100825" y="4962560"/>
                  <a:pt x="3099681" y="4956713"/>
                  <a:pt x="3092079" y="4933907"/>
                </a:cubicBezTo>
                <a:cubicBezTo>
                  <a:pt x="3081692" y="4902747"/>
                  <a:pt x="3060211" y="4876269"/>
                  <a:pt x="3048012" y="4845772"/>
                </a:cubicBezTo>
                <a:cubicBezTo>
                  <a:pt x="2968378" y="4646687"/>
                  <a:pt x="3070546" y="4857790"/>
                  <a:pt x="3003944" y="4724586"/>
                </a:cubicBezTo>
                <a:cubicBezTo>
                  <a:pt x="3000272" y="4735603"/>
                  <a:pt x="2998120" y="4747250"/>
                  <a:pt x="2992927" y="4757637"/>
                </a:cubicBezTo>
                <a:cubicBezTo>
                  <a:pt x="2987006" y="4769480"/>
                  <a:pt x="2975543" y="4778290"/>
                  <a:pt x="2970894" y="4790687"/>
                </a:cubicBezTo>
                <a:cubicBezTo>
                  <a:pt x="2964319" y="4808220"/>
                  <a:pt x="2963549" y="4827410"/>
                  <a:pt x="2959877" y="4845772"/>
                </a:cubicBezTo>
                <a:cubicBezTo>
                  <a:pt x="2952532" y="4860461"/>
                  <a:pt x="2943036" y="4874259"/>
                  <a:pt x="2937843" y="4889839"/>
                </a:cubicBezTo>
                <a:cubicBezTo>
                  <a:pt x="2932403" y="4906161"/>
                  <a:pt x="2930149" y="4934590"/>
                  <a:pt x="2923797" y="4957524"/>
                </a:cubicBezTo>
                <a:lnTo>
                  <a:pt x="2921566" y="4963236"/>
                </a:lnTo>
                <a:lnTo>
                  <a:pt x="2907367" y="4964126"/>
                </a:lnTo>
                <a:cubicBezTo>
                  <a:pt x="2897372" y="4964361"/>
                  <a:pt x="2882970" y="4964344"/>
                  <a:pt x="2861739" y="4963811"/>
                </a:cubicBezTo>
                <a:lnTo>
                  <a:pt x="2846823" y="4963324"/>
                </a:lnTo>
                <a:lnTo>
                  <a:pt x="2838691" y="4944923"/>
                </a:lnTo>
                <a:cubicBezTo>
                  <a:pt x="2830065" y="4923359"/>
                  <a:pt x="2824595" y="4900649"/>
                  <a:pt x="2816658" y="4878822"/>
                </a:cubicBezTo>
                <a:cubicBezTo>
                  <a:pt x="2809900" y="4860237"/>
                  <a:pt x="2801969" y="4842099"/>
                  <a:pt x="2794624" y="4823738"/>
                </a:cubicBezTo>
                <a:cubicBezTo>
                  <a:pt x="2762770" y="4791884"/>
                  <a:pt x="2744406" y="4775953"/>
                  <a:pt x="2717506" y="4735603"/>
                </a:cubicBezTo>
                <a:cubicBezTo>
                  <a:pt x="2708396" y="4721938"/>
                  <a:pt x="2708089" y="4702049"/>
                  <a:pt x="2695472" y="4691535"/>
                </a:cubicBezTo>
                <a:cubicBezTo>
                  <a:pt x="2683840" y="4681842"/>
                  <a:pt x="2666094" y="4684191"/>
                  <a:pt x="2651405" y="4680519"/>
                </a:cubicBezTo>
                <a:cubicBezTo>
                  <a:pt x="2640696" y="4712646"/>
                  <a:pt x="2637801" y="4726522"/>
                  <a:pt x="2618354" y="4757637"/>
                </a:cubicBezTo>
                <a:cubicBezTo>
                  <a:pt x="2608622" y="4773207"/>
                  <a:pt x="2595488" y="4786426"/>
                  <a:pt x="2585303" y="4801704"/>
                </a:cubicBezTo>
                <a:cubicBezTo>
                  <a:pt x="2573425" y="4819520"/>
                  <a:pt x="2563270" y="4838427"/>
                  <a:pt x="2552253" y="4856788"/>
                </a:cubicBezTo>
                <a:cubicBezTo>
                  <a:pt x="2536448" y="4809374"/>
                  <a:pt x="2544052" y="4835004"/>
                  <a:pt x="2530219" y="4779670"/>
                </a:cubicBezTo>
                <a:cubicBezTo>
                  <a:pt x="2527403" y="4768404"/>
                  <a:pt x="2522874" y="4757637"/>
                  <a:pt x="2519202" y="4746620"/>
                </a:cubicBezTo>
                <a:cubicBezTo>
                  <a:pt x="2511857" y="4724586"/>
                  <a:pt x="2506601" y="4701743"/>
                  <a:pt x="2497168" y="4680519"/>
                </a:cubicBezTo>
                <a:cubicBezTo>
                  <a:pt x="2491791" y="4668420"/>
                  <a:pt x="2480351" y="4659638"/>
                  <a:pt x="2475135" y="4647468"/>
                </a:cubicBezTo>
                <a:cubicBezTo>
                  <a:pt x="2469171" y="4633551"/>
                  <a:pt x="2473811" y="4615033"/>
                  <a:pt x="2464118" y="4603401"/>
                </a:cubicBezTo>
                <a:cubicBezTo>
                  <a:pt x="2453604" y="4590784"/>
                  <a:pt x="2434739" y="4588712"/>
                  <a:pt x="2420050" y="4581367"/>
                </a:cubicBezTo>
                <a:cubicBezTo>
                  <a:pt x="2412706" y="4596056"/>
                  <a:pt x="2404687" y="4610427"/>
                  <a:pt x="2398017" y="4625434"/>
                </a:cubicBezTo>
                <a:cubicBezTo>
                  <a:pt x="2380453" y="4664954"/>
                  <a:pt x="2377080" y="4677229"/>
                  <a:pt x="2364966" y="4713569"/>
                </a:cubicBezTo>
                <a:cubicBezTo>
                  <a:pt x="2354579" y="4744729"/>
                  <a:pt x="2333532" y="4771385"/>
                  <a:pt x="2320899" y="4801704"/>
                </a:cubicBezTo>
                <a:cubicBezTo>
                  <a:pt x="2303078" y="4844475"/>
                  <a:pt x="2318128" y="4858465"/>
                  <a:pt x="2287848" y="4900856"/>
                </a:cubicBezTo>
                <a:cubicBezTo>
                  <a:pt x="2280152" y="4911630"/>
                  <a:pt x="2265814" y="4915545"/>
                  <a:pt x="2254797" y="4922890"/>
                </a:cubicBezTo>
                <a:cubicBezTo>
                  <a:pt x="2247453" y="4911873"/>
                  <a:pt x="2237413" y="4902237"/>
                  <a:pt x="2232764" y="4889839"/>
                </a:cubicBezTo>
                <a:cubicBezTo>
                  <a:pt x="2226189" y="4872306"/>
                  <a:pt x="2230714" y="4851194"/>
                  <a:pt x="2221747" y="4834755"/>
                </a:cubicBezTo>
                <a:cubicBezTo>
                  <a:pt x="2208013" y="4809576"/>
                  <a:pt x="2184271" y="4791294"/>
                  <a:pt x="2166662" y="4768654"/>
                </a:cubicBezTo>
                <a:cubicBezTo>
                  <a:pt x="2158533" y="4758202"/>
                  <a:pt x="2151973" y="4746620"/>
                  <a:pt x="2144629" y="4735603"/>
                </a:cubicBezTo>
                <a:cubicBezTo>
                  <a:pt x="2095697" y="4702982"/>
                  <a:pt x="2113307" y="4719547"/>
                  <a:pt x="2067511" y="4658485"/>
                </a:cubicBezTo>
                <a:cubicBezTo>
                  <a:pt x="2059567" y="4647892"/>
                  <a:pt x="2054840" y="4634797"/>
                  <a:pt x="2045477" y="4625434"/>
                </a:cubicBezTo>
                <a:cubicBezTo>
                  <a:pt x="2024122" y="4604079"/>
                  <a:pt x="2006255" y="4601344"/>
                  <a:pt x="1979376" y="4592384"/>
                </a:cubicBezTo>
                <a:cubicBezTo>
                  <a:pt x="1979376" y="4592384"/>
                  <a:pt x="1947151" y="4634799"/>
                  <a:pt x="1935308" y="4658485"/>
                </a:cubicBezTo>
                <a:cubicBezTo>
                  <a:pt x="1928537" y="4672028"/>
                  <a:pt x="1927963" y="4687863"/>
                  <a:pt x="1924291" y="4702552"/>
                </a:cubicBezTo>
                <a:cubicBezTo>
                  <a:pt x="1913274" y="4713569"/>
                  <a:pt x="1899883" y="4722639"/>
                  <a:pt x="1891241" y="4735603"/>
                </a:cubicBezTo>
                <a:cubicBezTo>
                  <a:pt x="1884799" y="4745266"/>
                  <a:pt x="1885418" y="4758267"/>
                  <a:pt x="1880224" y="4768654"/>
                </a:cubicBezTo>
                <a:cubicBezTo>
                  <a:pt x="1842182" y="4844736"/>
                  <a:pt x="1870102" y="4754056"/>
                  <a:pt x="1847173" y="4845772"/>
                </a:cubicBezTo>
                <a:cubicBezTo>
                  <a:pt x="1843986" y="4851084"/>
                  <a:pt x="1838447" y="4860440"/>
                  <a:pt x="1831712" y="4871704"/>
                </a:cubicBezTo>
                <a:lnTo>
                  <a:pt x="1820306" y="4890545"/>
                </a:lnTo>
                <a:lnTo>
                  <a:pt x="1773716" y="4886241"/>
                </a:lnTo>
                <a:lnTo>
                  <a:pt x="1687528" y="4880495"/>
                </a:lnTo>
                <a:lnTo>
                  <a:pt x="1681920" y="4867805"/>
                </a:lnTo>
                <a:cubicBezTo>
                  <a:pt x="1643779" y="4772451"/>
                  <a:pt x="1674645" y="4809185"/>
                  <a:pt x="1615819" y="4691535"/>
                </a:cubicBezTo>
                <a:cubicBezTo>
                  <a:pt x="1607607" y="4675112"/>
                  <a:pt x="1593298" y="4662510"/>
                  <a:pt x="1582768" y="4647468"/>
                </a:cubicBezTo>
                <a:cubicBezTo>
                  <a:pt x="1567582" y="4625774"/>
                  <a:pt x="1553390" y="4603401"/>
                  <a:pt x="1538701" y="4581367"/>
                </a:cubicBezTo>
                <a:cubicBezTo>
                  <a:pt x="1523381" y="4571153"/>
                  <a:pt x="1483814" y="4539423"/>
                  <a:pt x="1461583" y="4548316"/>
                </a:cubicBezTo>
                <a:cubicBezTo>
                  <a:pt x="1450801" y="4552629"/>
                  <a:pt x="1454238" y="4570350"/>
                  <a:pt x="1450566" y="4581367"/>
                </a:cubicBezTo>
                <a:cubicBezTo>
                  <a:pt x="1428434" y="4614563"/>
                  <a:pt x="1423274" y="4619342"/>
                  <a:pt x="1406499" y="4658485"/>
                </a:cubicBezTo>
                <a:cubicBezTo>
                  <a:pt x="1401925" y="4669159"/>
                  <a:pt x="1398672" y="4680369"/>
                  <a:pt x="1395482" y="4691535"/>
                </a:cubicBezTo>
                <a:cubicBezTo>
                  <a:pt x="1391322" y="4706094"/>
                  <a:pt x="1391977" y="4722457"/>
                  <a:pt x="1384465" y="4735603"/>
                </a:cubicBezTo>
                <a:cubicBezTo>
                  <a:pt x="1326121" y="4837705"/>
                  <a:pt x="1369368" y="4696840"/>
                  <a:pt x="1340397" y="4812721"/>
                </a:cubicBezTo>
                <a:cubicBezTo>
                  <a:pt x="1284683" y="4775578"/>
                  <a:pt x="1322937" y="4810850"/>
                  <a:pt x="1296330" y="4757637"/>
                </a:cubicBezTo>
                <a:cubicBezTo>
                  <a:pt x="1275677" y="4716331"/>
                  <a:pt x="1266202" y="4725440"/>
                  <a:pt x="1241246" y="4680519"/>
                </a:cubicBezTo>
                <a:cubicBezTo>
                  <a:pt x="1231642" y="4663232"/>
                  <a:pt x="1226156" y="4643951"/>
                  <a:pt x="1219212" y="4625434"/>
                </a:cubicBezTo>
                <a:cubicBezTo>
                  <a:pt x="1215134" y="4614561"/>
                  <a:pt x="1214350" y="4602231"/>
                  <a:pt x="1208195" y="4592384"/>
                </a:cubicBezTo>
                <a:cubicBezTo>
                  <a:pt x="1175482" y="4540044"/>
                  <a:pt x="1172641" y="4542975"/>
                  <a:pt x="1131077" y="4515266"/>
                </a:cubicBezTo>
                <a:cubicBezTo>
                  <a:pt x="1120060" y="4522610"/>
                  <a:pt x="1106297" y="4526960"/>
                  <a:pt x="1098026" y="4537299"/>
                </a:cubicBezTo>
                <a:cubicBezTo>
                  <a:pt x="1090771" y="4546367"/>
                  <a:pt x="1092202" y="4559963"/>
                  <a:pt x="1087009" y="4570350"/>
                </a:cubicBezTo>
                <a:cubicBezTo>
                  <a:pt x="1081088" y="4582193"/>
                  <a:pt x="1070897" y="4591558"/>
                  <a:pt x="1064976" y="4603401"/>
                </a:cubicBezTo>
                <a:cubicBezTo>
                  <a:pt x="1059783" y="4613788"/>
                  <a:pt x="1059152" y="4626064"/>
                  <a:pt x="1053959" y="4636451"/>
                </a:cubicBezTo>
                <a:cubicBezTo>
                  <a:pt x="1048037" y="4648294"/>
                  <a:pt x="1038494" y="4658006"/>
                  <a:pt x="1031925" y="4669502"/>
                </a:cubicBezTo>
                <a:cubicBezTo>
                  <a:pt x="1014067" y="4700753"/>
                  <a:pt x="1010859" y="4719785"/>
                  <a:pt x="987858" y="4746620"/>
                </a:cubicBezTo>
                <a:cubicBezTo>
                  <a:pt x="974339" y="4762393"/>
                  <a:pt x="959563" y="4777168"/>
                  <a:pt x="943790" y="4790687"/>
                </a:cubicBezTo>
                <a:cubicBezTo>
                  <a:pt x="933737" y="4799304"/>
                  <a:pt x="918084" y="4801704"/>
                  <a:pt x="910740" y="4812721"/>
                </a:cubicBezTo>
                <a:cubicBezTo>
                  <a:pt x="902341" y="4825319"/>
                  <a:pt x="906494" y="4843245"/>
                  <a:pt x="899723" y="4856788"/>
                </a:cubicBezTo>
                <a:cubicBezTo>
                  <a:pt x="893764" y="4868706"/>
                  <a:pt x="888680" y="4877439"/>
                  <a:pt x="883726" y="4884174"/>
                </a:cubicBezTo>
                <a:lnTo>
                  <a:pt x="873983" y="4894036"/>
                </a:lnTo>
                <a:lnTo>
                  <a:pt x="809727" y="4893127"/>
                </a:lnTo>
                <a:lnTo>
                  <a:pt x="802777" y="4892963"/>
                </a:lnTo>
                <a:lnTo>
                  <a:pt x="797310" y="4883172"/>
                </a:lnTo>
                <a:cubicBezTo>
                  <a:pt x="793935" y="4874763"/>
                  <a:pt x="791648" y="4863069"/>
                  <a:pt x="778537" y="4823738"/>
                </a:cubicBezTo>
                <a:cubicBezTo>
                  <a:pt x="770163" y="4798616"/>
                  <a:pt x="747330" y="4780786"/>
                  <a:pt x="734470" y="4757637"/>
                </a:cubicBezTo>
                <a:cubicBezTo>
                  <a:pt x="728830" y="4747485"/>
                  <a:pt x="727125" y="4735603"/>
                  <a:pt x="723453" y="4724586"/>
                </a:cubicBezTo>
                <a:cubicBezTo>
                  <a:pt x="675619" y="4660809"/>
                  <a:pt x="698616" y="4696946"/>
                  <a:pt x="657352" y="4614417"/>
                </a:cubicBezTo>
                <a:cubicBezTo>
                  <a:pt x="642663" y="4585039"/>
                  <a:pt x="626876" y="4556184"/>
                  <a:pt x="613284" y="4526282"/>
                </a:cubicBezTo>
                <a:cubicBezTo>
                  <a:pt x="608479" y="4515710"/>
                  <a:pt x="609521" y="4502300"/>
                  <a:pt x="602267" y="4493232"/>
                </a:cubicBezTo>
                <a:cubicBezTo>
                  <a:pt x="593996" y="4482893"/>
                  <a:pt x="580234" y="4478543"/>
                  <a:pt x="569217" y="4471198"/>
                </a:cubicBezTo>
                <a:cubicBezTo>
                  <a:pt x="561324" y="4483038"/>
                  <a:pt x="555600" y="4491526"/>
                  <a:pt x="551538" y="4497492"/>
                </a:cubicBezTo>
                <a:lnTo>
                  <a:pt x="544126" y="4508226"/>
                </a:lnTo>
                <a:lnTo>
                  <a:pt x="543036" y="4509685"/>
                </a:lnTo>
                <a:cubicBezTo>
                  <a:pt x="542485" y="4510479"/>
                  <a:pt x="542580" y="4510414"/>
                  <a:pt x="543827" y="4508659"/>
                </a:cubicBezTo>
                <a:lnTo>
                  <a:pt x="544126" y="4508226"/>
                </a:lnTo>
                <a:lnTo>
                  <a:pt x="546116" y="4505560"/>
                </a:lnTo>
                <a:cubicBezTo>
                  <a:pt x="551449" y="4498842"/>
                  <a:pt x="558973" y="4491687"/>
                  <a:pt x="536166" y="4537299"/>
                </a:cubicBezTo>
                <a:cubicBezTo>
                  <a:pt x="530244" y="4549142"/>
                  <a:pt x="520701" y="4558854"/>
                  <a:pt x="514132" y="4570350"/>
                </a:cubicBezTo>
                <a:cubicBezTo>
                  <a:pt x="505984" y="4584609"/>
                  <a:pt x="500247" y="4600158"/>
                  <a:pt x="492099" y="4614417"/>
                </a:cubicBezTo>
                <a:cubicBezTo>
                  <a:pt x="485530" y="4625913"/>
                  <a:pt x="474714" y="4635070"/>
                  <a:pt x="470065" y="4647468"/>
                </a:cubicBezTo>
                <a:cubicBezTo>
                  <a:pt x="463490" y="4665001"/>
                  <a:pt x="462720" y="4684191"/>
                  <a:pt x="459048" y="4702552"/>
                </a:cubicBezTo>
                <a:cubicBezTo>
                  <a:pt x="451703" y="4713569"/>
                  <a:pt x="441663" y="4723205"/>
                  <a:pt x="437014" y="4735603"/>
                </a:cubicBezTo>
                <a:cubicBezTo>
                  <a:pt x="430439" y="4753136"/>
                  <a:pt x="430059" y="4772408"/>
                  <a:pt x="425997" y="4790687"/>
                </a:cubicBezTo>
                <a:cubicBezTo>
                  <a:pt x="420520" y="4815336"/>
                  <a:pt x="417092" y="4833055"/>
                  <a:pt x="414861" y="4846140"/>
                </a:cubicBezTo>
                <a:lnTo>
                  <a:pt x="412123" y="4865238"/>
                </a:lnTo>
                <a:lnTo>
                  <a:pt x="407624" y="4864207"/>
                </a:lnTo>
                <a:cubicBezTo>
                  <a:pt x="389345" y="4860145"/>
                  <a:pt x="370706" y="4857731"/>
                  <a:pt x="352540" y="4853190"/>
                </a:cubicBezTo>
                <a:cubicBezTo>
                  <a:pt x="341274" y="4850374"/>
                  <a:pt x="330876" y="4844451"/>
                  <a:pt x="319489" y="4842174"/>
                </a:cubicBezTo>
                <a:cubicBezTo>
                  <a:pt x="294026" y="4837082"/>
                  <a:pt x="268036" y="4835106"/>
                  <a:pt x="242371" y="4831157"/>
                </a:cubicBezTo>
                <a:cubicBezTo>
                  <a:pt x="220293" y="4827760"/>
                  <a:pt x="198304" y="4823812"/>
                  <a:pt x="176270" y="4820140"/>
                </a:cubicBezTo>
                <a:cubicBezTo>
                  <a:pt x="118099" y="4800749"/>
                  <a:pt x="152880" y="4815564"/>
                  <a:pt x="77118" y="4765056"/>
                </a:cubicBezTo>
                <a:lnTo>
                  <a:pt x="44068" y="4743022"/>
                </a:lnTo>
                <a:cubicBezTo>
                  <a:pt x="36723" y="4732005"/>
                  <a:pt x="27412" y="4722071"/>
                  <a:pt x="22034" y="4709971"/>
                </a:cubicBezTo>
                <a:cubicBezTo>
                  <a:pt x="12601" y="4688747"/>
                  <a:pt x="0" y="4643870"/>
                  <a:pt x="0" y="4643870"/>
                </a:cubicBezTo>
                <a:cubicBezTo>
                  <a:pt x="3672" y="4610819"/>
                  <a:pt x="501" y="4576266"/>
                  <a:pt x="11017" y="4544718"/>
                </a:cubicBezTo>
                <a:cubicBezTo>
                  <a:pt x="15944" y="4529937"/>
                  <a:pt x="34094" y="4523637"/>
                  <a:pt x="44068" y="4511668"/>
                </a:cubicBezTo>
                <a:cubicBezTo>
                  <a:pt x="68139" y="4482783"/>
                  <a:pt x="47740" y="4489634"/>
                  <a:pt x="55085" y="4467600"/>
                </a:cubicBezTo>
                <a:cubicBezTo>
                  <a:pt x="62430" y="4445566"/>
                  <a:pt x="45584" y="4478752"/>
                  <a:pt x="88135" y="4379465"/>
                </a:cubicBezTo>
                <a:cubicBezTo>
                  <a:pt x="130817" y="4279873"/>
                  <a:pt x="65871" y="4385319"/>
                  <a:pt x="121186" y="4302347"/>
                </a:cubicBezTo>
                <a:cubicBezTo>
                  <a:pt x="124858" y="4287658"/>
                  <a:pt x="126239" y="4272197"/>
                  <a:pt x="132203" y="4258280"/>
                </a:cubicBezTo>
                <a:cubicBezTo>
                  <a:pt x="137419" y="4246110"/>
                  <a:pt x="148315" y="4237072"/>
                  <a:pt x="154236" y="4225229"/>
                </a:cubicBezTo>
                <a:cubicBezTo>
                  <a:pt x="159429" y="4214842"/>
                  <a:pt x="161581" y="4203195"/>
                  <a:pt x="165253" y="4192178"/>
                </a:cubicBezTo>
                <a:cubicBezTo>
                  <a:pt x="219964" y="4210415"/>
                  <a:pt x="184513" y="4189942"/>
                  <a:pt x="220338" y="4247263"/>
                </a:cubicBezTo>
                <a:cubicBezTo>
                  <a:pt x="230069" y="4262833"/>
                  <a:pt x="243657" y="4275760"/>
                  <a:pt x="253388" y="4291330"/>
                </a:cubicBezTo>
                <a:cubicBezTo>
                  <a:pt x="286605" y="4344477"/>
                  <a:pt x="265993" y="4320742"/>
                  <a:pt x="286439" y="4368448"/>
                </a:cubicBezTo>
                <a:cubicBezTo>
                  <a:pt x="292908" y="4383543"/>
                  <a:pt x="302374" y="4397267"/>
                  <a:pt x="308473" y="4412516"/>
                </a:cubicBezTo>
                <a:cubicBezTo>
                  <a:pt x="326352" y="4457214"/>
                  <a:pt x="330702" y="4479402"/>
                  <a:pt x="341523" y="4522684"/>
                </a:cubicBezTo>
                <a:cubicBezTo>
                  <a:pt x="352540" y="4519012"/>
                  <a:pt x="366362" y="4519879"/>
                  <a:pt x="374574" y="4511668"/>
                </a:cubicBezTo>
                <a:cubicBezTo>
                  <a:pt x="386187" y="4500055"/>
                  <a:pt x="387904" y="4481527"/>
                  <a:pt x="396608" y="4467600"/>
                </a:cubicBezTo>
                <a:cubicBezTo>
                  <a:pt x="420163" y="4429912"/>
                  <a:pt x="432664" y="4420527"/>
                  <a:pt x="462709" y="4390482"/>
                </a:cubicBezTo>
                <a:cubicBezTo>
                  <a:pt x="472371" y="4361495"/>
                  <a:pt x="470469" y="4330588"/>
                  <a:pt x="517793" y="4368448"/>
                </a:cubicBezTo>
                <a:cubicBezTo>
                  <a:pt x="526861" y="4375703"/>
                  <a:pt x="522368" y="4391836"/>
                  <a:pt x="528810" y="4401499"/>
                </a:cubicBezTo>
                <a:lnTo>
                  <a:pt x="560484" y="4433172"/>
                </a:lnTo>
                <a:lnTo>
                  <a:pt x="560484" y="4267200"/>
                </a:lnTo>
                <a:close/>
              </a:path>
            </a:pathLst>
          </a:custGeom>
          <a:blipFill dpi="0" rotWithShape="1">
            <a:blip r:embed="rId3">
              <a:alphaModFix amt="24000"/>
            </a:blip>
            <a:srcRect/>
            <a:stretch>
              <a:fillRect/>
            </a:stretch>
          </a:blipFill>
          <a:ln>
            <a:noFill/>
            <a:headEnd type="none" w="sm" len="sm"/>
            <a:tailEnd type="none" w="sm" len="sm"/>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
        <p:nvSpPr>
          <p:cNvPr id="5" name="Content Placeholder 4">
            <a:extLst>
              <a:ext uri="{FF2B5EF4-FFF2-40B4-BE49-F238E27FC236}">
                <a16:creationId xmlns:a16="http://schemas.microsoft.com/office/drawing/2014/main" id="{64C6A089-D19C-4CD9-915E-67E30F6AA01F}"/>
              </a:ext>
            </a:extLst>
          </p:cNvPr>
          <p:cNvSpPr>
            <a:spLocks noGrp="1"/>
          </p:cNvSpPr>
          <p:nvPr>
            <p:ph sz="half" idx="1"/>
          </p:nvPr>
        </p:nvSpPr>
        <p:spPr>
          <a:xfrm>
            <a:off x="3041650" y="1905000"/>
            <a:ext cx="5568949" cy="4114800"/>
          </a:xfrm>
        </p:spPr>
        <p:txBody>
          <a:bodyPr/>
          <a:lstStyle/>
          <a:p>
            <a:pPr marL="0" indent="0" algn="ctr">
              <a:buNone/>
            </a:pPr>
            <a:r>
              <a:rPr lang="en-US" sz="4000" dirty="0">
                <a:effectLst>
                  <a:outerShdw blurRad="38100" dist="38100" dir="2700000" algn="tl">
                    <a:srgbClr val="000000">
                      <a:alpha val="43137"/>
                    </a:srgbClr>
                  </a:outerShdw>
                </a:effectLst>
                <a:latin typeface="Berlin Sans FB Demi" panose="020E0802020502020306" pitchFamily="34" charset="0"/>
              </a:rPr>
              <a:t>“JESUS PLUS NOTHING. WE'RE ALL ABOUT RELATIONSHIP WITH JESUS CHRIST, NOT LEGALISTIC, RELIGIOUS RULES.”</a:t>
            </a:r>
          </a:p>
          <a:p>
            <a:endParaRPr lang="en-US" sz="4000" dirty="0">
              <a:effectLst>
                <a:outerShdw blurRad="38100" dist="38100" dir="2700000" algn="tl">
                  <a:srgbClr val="000000">
                    <a:alpha val="43137"/>
                  </a:srgbClr>
                </a:outerShdw>
              </a:effectLst>
              <a:latin typeface="Berlin Sans FB Demi" panose="020E0802020502020306" pitchFamily="34" charset="0"/>
            </a:endParaRPr>
          </a:p>
        </p:txBody>
      </p:sp>
      <p:pic>
        <p:nvPicPr>
          <p:cNvPr id="8" name="Content Placeholder 7">
            <a:extLst>
              <a:ext uri="{FF2B5EF4-FFF2-40B4-BE49-F238E27FC236}">
                <a16:creationId xmlns:a16="http://schemas.microsoft.com/office/drawing/2014/main" id="{1ACE7F2B-FE4F-4DF1-9B3A-0CF81BFA854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976962" y="3003226"/>
            <a:ext cx="3347801" cy="1844223"/>
          </a:xfrm>
        </p:spPr>
      </p:pic>
      <p:sp>
        <p:nvSpPr>
          <p:cNvPr id="3" name="Slide Number Placeholder 2">
            <a:extLst>
              <a:ext uri="{FF2B5EF4-FFF2-40B4-BE49-F238E27FC236}">
                <a16:creationId xmlns:a16="http://schemas.microsoft.com/office/drawing/2014/main" id="{AD30ADA0-834F-47ED-B91D-EB6DFA82F56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5E5EB-462A-4850-8A07-89A7F500CC35}" type="slidenum">
              <a:rPr kumimoji="0" lang="en-US" altLang="en-US" sz="1400" b="0" i="0" u="none" strike="noStrike" kern="1200" cap="none" spc="0" normalizeH="0" baseline="0" noProof="0" smtClean="0">
                <a:ln>
                  <a:noFill/>
                </a:ln>
                <a:solidFill>
                  <a:srgbClr val="FFFFFF"/>
                </a:solidFill>
                <a:effectLst/>
                <a:uLnTx/>
                <a:uFillTx/>
                <a:latin typeface="Tub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en-US" sz="1400" b="0" i="0" u="none" strike="noStrike" kern="1200" cap="none" spc="0" normalizeH="0" baseline="0" noProof="0">
              <a:ln>
                <a:noFill/>
              </a:ln>
              <a:solidFill>
                <a:srgbClr val="FFFFFF"/>
              </a:solidFill>
              <a:effectLst/>
              <a:uLnTx/>
              <a:uFillTx/>
              <a:latin typeface="Tubular"/>
              <a:ea typeface="+mn-ea"/>
              <a:cs typeface="+mn-cs"/>
            </a:endParaRPr>
          </a:p>
        </p:txBody>
      </p:sp>
    </p:spTree>
    <p:extLst>
      <p:ext uri="{BB962C8B-B14F-4D97-AF65-F5344CB8AC3E}">
        <p14:creationId xmlns:p14="http://schemas.microsoft.com/office/powerpoint/2010/main" val="1734530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a:extLst>
              <a:ext uri="{FF2B5EF4-FFF2-40B4-BE49-F238E27FC236}">
                <a16:creationId xmlns:a16="http://schemas.microsoft.com/office/drawing/2014/main" id="{32471640-02C4-4F84-B29C-8876078760FB}"/>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222127-7DB6-4510-B000-FC848428F83F}"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8132" name="Rectangle 4">
            <a:extLst>
              <a:ext uri="{FF2B5EF4-FFF2-40B4-BE49-F238E27FC236}">
                <a16:creationId xmlns:a16="http://schemas.microsoft.com/office/drawing/2014/main" id="{066F81E4-913B-4CC3-BCF4-DDCFC58E655B}"/>
              </a:ext>
            </a:extLst>
          </p:cNvPr>
          <p:cNvSpPr>
            <a:spLocks noGrp="1" noChangeArrowheads="1"/>
          </p:cNvSpPr>
          <p:nvPr>
            <p:ph type="ctrTitle"/>
          </p:nvPr>
        </p:nvSpPr>
        <p:spPr/>
        <p:txBody>
          <a:bodyPr/>
          <a:lstStyle/>
          <a:p>
            <a:r>
              <a:rPr lang="en-US" altLang="en-US"/>
              <a:t>What Effect On </a:t>
            </a:r>
          </a:p>
        </p:txBody>
      </p:sp>
      <p:sp>
        <p:nvSpPr>
          <p:cNvPr id="48133" name="Rectangle 5">
            <a:extLst>
              <a:ext uri="{FF2B5EF4-FFF2-40B4-BE49-F238E27FC236}">
                <a16:creationId xmlns:a16="http://schemas.microsoft.com/office/drawing/2014/main" id="{2C85BA8D-B148-4615-BC6A-835EFA969BC7}"/>
              </a:ext>
            </a:extLst>
          </p:cNvPr>
          <p:cNvSpPr>
            <a:spLocks noGrp="1" noChangeArrowheads="1"/>
          </p:cNvSpPr>
          <p:nvPr>
            <p:ph type="subTitle" idx="1"/>
          </p:nvPr>
        </p:nvSpPr>
        <p:spPr/>
        <p:txBody>
          <a:bodyPr/>
          <a:lstStyle/>
          <a:p>
            <a:r>
              <a:rPr lang="en-US" altLang="en-US"/>
              <a:t>Churches of Christ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grpId="1"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8133">
                                            <p:txEl>
                                              <p:pRg st="0" end="0"/>
                                            </p:txEl>
                                          </p:spTgt>
                                        </p:tgtEl>
                                        <p:attrNameLst>
                                          <p:attrName>ppt_x</p:attrName>
                                          <p:attrName>ppt_y</p:attrName>
                                        </p:attrNameLst>
                                      </p:cBhvr>
                                    </p:animMotion>
                                    <p:animRot by="1500000">
                                      <p:cBhvr>
                                        <p:cTn id="7" dur="125" fill="hold">
                                          <p:stCondLst>
                                            <p:cond delay="0"/>
                                          </p:stCondLst>
                                        </p:cTn>
                                        <p:tgtEl>
                                          <p:spTgt spid="48133">
                                            <p:txEl>
                                              <p:pRg st="0" end="0"/>
                                            </p:txEl>
                                          </p:spTgt>
                                        </p:tgtEl>
                                        <p:attrNameLst>
                                          <p:attrName>r</p:attrName>
                                        </p:attrNameLst>
                                      </p:cBhvr>
                                    </p:animRot>
                                    <p:animRot by="-1500000">
                                      <p:cBhvr>
                                        <p:cTn id="8" dur="125" fill="hold">
                                          <p:stCondLst>
                                            <p:cond delay="125"/>
                                          </p:stCondLst>
                                        </p:cTn>
                                        <p:tgtEl>
                                          <p:spTgt spid="48133">
                                            <p:txEl>
                                              <p:pRg st="0" end="0"/>
                                            </p:txEl>
                                          </p:spTgt>
                                        </p:tgtEl>
                                        <p:attrNameLst>
                                          <p:attrName>r</p:attrName>
                                        </p:attrNameLst>
                                      </p:cBhvr>
                                    </p:animRot>
                                    <p:animRot by="-1500000">
                                      <p:cBhvr>
                                        <p:cTn id="9" dur="125" fill="hold">
                                          <p:stCondLst>
                                            <p:cond delay="250"/>
                                          </p:stCondLst>
                                        </p:cTn>
                                        <p:tgtEl>
                                          <p:spTgt spid="48133">
                                            <p:txEl>
                                              <p:pRg st="0" end="0"/>
                                            </p:txEl>
                                          </p:spTgt>
                                        </p:tgtEl>
                                        <p:attrNameLst>
                                          <p:attrName>r</p:attrName>
                                        </p:attrNameLst>
                                      </p:cBhvr>
                                    </p:animRot>
                                    <p:animRot by="1500000">
                                      <p:cBhvr>
                                        <p:cTn id="10" dur="125" fill="hold">
                                          <p:stCondLst>
                                            <p:cond delay="375"/>
                                          </p:stCondLst>
                                        </p:cTn>
                                        <p:tgtEl>
                                          <p:spTgt spid="48133">
                                            <p:txEl>
                                              <p:pRg st="0" end="0"/>
                                            </p:txEl>
                                          </p:spTgt>
                                        </p:tgtEl>
                                        <p:attrNameLst>
                                          <p:attrName>r</p:attrName>
                                        </p:attrNameLst>
                                      </p:cBhvr>
                                    </p:animRot>
                                  </p:childTnLst>
                                </p:cTn>
                              </p:par>
                            </p:childTnLst>
                          </p:cTn>
                        </p:par>
                        <p:par>
                          <p:cTn id="11" fill="hold" nodeType="afterGroup">
                            <p:stCondLst>
                              <p:cond delay="1250"/>
                            </p:stCondLst>
                            <p:childTnLst>
                              <p:par>
                                <p:cTn id="12" presetID="9" presetClass="emph" presetSubtype="0" grpId="0" nodeType="afterEffect">
                                  <p:stCondLst>
                                    <p:cond delay="0"/>
                                  </p:stCondLst>
                                  <p:iterate type="lt">
                                    <p:tmAbs val="0"/>
                                  </p:iterate>
                                  <p:childTnLst>
                                    <p:set>
                                      <p:cBhvr rctx="PPT">
                                        <p:cTn id="13" dur="indefinite"/>
                                        <p:tgtEl>
                                          <p:spTgt spid="48133">
                                            <p:txEl>
                                              <p:pRg st="0" end="0"/>
                                            </p:txEl>
                                          </p:spTgt>
                                        </p:tgtEl>
                                        <p:attrNameLst>
                                          <p:attrName>style.opacity</p:attrName>
                                        </p:attrNameLst>
                                      </p:cBhvr>
                                      <p:to>
                                        <p:strVal val="0.5"/>
                                      </p:to>
                                    </p:set>
                                    <p:animEffect filter="image" prLst="opacity: 0.5">
                                      <p:cBhvr rctx="IE">
                                        <p:cTn id="14" dur="indefinite"/>
                                        <p:tgtEl>
                                          <p:spTgt spid="481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build="p"/>
      <p:bldP spid="48133" grpI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1AA0639F-6DA7-4756-9443-8BCE403A1D1A}"/>
              </a:ext>
            </a:extLst>
          </p:cNvPr>
          <p:cNvSpPr/>
          <p:nvPr/>
        </p:nvSpPr>
        <p:spPr bwMode="auto">
          <a:xfrm flipH="1">
            <a:off x="1905000" y="2055812"/>
            <a:ext cx="10287000" cy="4116387"/>
          </a:xfrm>
          <a:custGeom>
            <a:avLst/>
            <a:gdLst>
              <a:gd name="connsiteX0" fmla="*/ 0 w 10983572"/>
              <a:gd name="connsiteY0" fmla="*/ 0 h 3785652"/>
              <a:gd name="connsiteX1" fmla="*/ 10706952 w 10983572"/>
              <a:gd name="connsiteY1" fmla="*/ 0 h 3785652"/>
              <a:gd name="connsiteX2" fmla="*/ 10706375 w 10983572"/>
              <a:gd name="connsiteY2" fmla="*/ 11935 h 3785652"/>
              <a:gd name="connsiteX3" fmla="*/ 10772477 w 10983572"/>
              <a:gd name="connsiteY3" fmla="*/ 22952 h 3785652"/>
              <a:gd name="connsiteX4" fmla="*/ 10805527 w 10983572"/>
              <a:gd name="connsiteY4" fmla="*/ 33969 h 3785652"/>
              <a:gd name="connsiteX5" fmla="*/ 10794510 w 10983572"/>
              <a:gd name="connsiteY5" fmla="*/ 67019 h 3785652"/>
              <a:gd name="connsiteX6" fmla="*/ 10706375 w 10983572"/>
              <a:gd name="connsiteY6" fmla="*/ 111087 h 3785652"/>
              <a:gd name="connsiteX7" fmla="*/ 10673325 w 10983572"/>
              <a:gd name="connsiteY7" fmla="*/ 122104 h 3785652"/>
              <a:gd name="connsiteX8" fmla="*/ 10651291 w 10983572"/>
              <a:gd name="connsiteY8" fmla="*/ 155154 h 3785652"/>
              <a:gd name="connsiteX9" fmla="*/ 10695359 w 10983572"/>
              <a:gd name="connsiteY9" fmla="*/ 166171 h 3785652"/>
              <a:gd name="connsiteX10" fmla="*/ 10816544 w 10983572"/>
              <a:gd name="connsiteY10" fmla="*/ 188205 h 3785652"/>
              <a:gd name="connsiteX11" fmla="*/ 10750443 w 10983572"/>
              <a:gd name="connsiteY11" fmla="*/ 265323 h 3785652"/>
              <a:gd name="connsiteX12" fmla="*/ 10717392 w 10983572"/>
              <a:gd name="connsiteY12" fmla="*/ 287357 h 3785652"/>
              <a:gd name="connsiteX13" fmla="*/ 10706375 w 10983572"/>
              <a:gd name="connsiteY13" fmla="*/ 320407 h 3785652"/>
              <a:gd name="connsiteX14" fmla="*/ 10717392 w 10983572"/>
              <a:gd name="connsiteY14" fmla="*/ 353458 h 3785652"/>
              <a:gd name="connsiteX15" fmla="*/ 10761460 w 10983572"/>
              <a:gd name="connsiteY15" fmla="*/ 364475 h 3785652"/>
              <a:gd name="connsiteX16" fmla="*/ 10882645 w 10983572"/>
              <a:gd name="connsiteY16" fmla="*/ 375492 h 3785652"/>
              <a:gd name="connsiteX17" fmla="*/ 10827561 w 10983572"/>
              <a:gd name="connsiteY17" fmla="*/ 441593 h 3785652"/>
              <a:gd name="connsiteX18" fmla="*/ 10794510 w 10983572"/>
              <a:gd name="connsiteY18" fmla="*/ 452610 h 3785652"/>
              <a:gd name="connsiteX19" fmla="*/ 10706375 w 10983572"/>
              <a:gd name="connsiteY19" fmla="*/ 496677 h 3785652"/>
              <a:gd name="connsiteX20" fmla="*/ 10640274 w 10983572"/>
              <a:gd name="connsiteY20" fmla="*/ 529728 h 3785652"/>
              <a:gd name="connsiteX21" fmla="*/ 10673325 w 10983572"/>
              <a:gd name="connsiteY21" fmla="*/ 551761 h 3785652"/>
              <a:gd name="connsiteX22" fmla="*/ 10750443 w 10983572"/>
              <a:gd name="connsiteY22" fmla="*/ 562778 h 3785652"/>
              <a:gd name="connsiteX23" fmla="*/ 10783493 w 10983572"/>
              <a:gd name="connsiteY23" fmla="*/ 573795 h 3785652"/>
              <a:gd name="connsiteX24" fmla="*/ 10772477 w 10983572"/>
              <a:gd name="connsiteY24" fmla="*/ 639896 h 3785652"/>
              <a:gd name="connsiteX25" fmla="*/ 10728409 w 10983572"/>
              <a:gd name="connsiteY25" fmla="*/ 650913 h 3785652"/>
              <a:gd name="connsiteX26" fmla="*/ 10607224 w 10983572"/>
              <a:gd name="connsiteY26" fmla="*/ 717014 h 3785652"/>
              <a:gd name="connsiteX27" fmla="*/ 10585190 w 10983572"/>
              <a:gd name="connsiteY27" fmla="*/ 750065 h 3785652"/>
              <a:gd name="connsiteX28" fmla="*/ 10629257 w 10983572"/>
              <a:gd name="connsiteY28" fmla="*/ 772099 h 3785652"/>
              <a:gd name="connsiteX29" fmla="*/ 10717392 w 10983572"/>
              <a:gd name="connsiteY29" fmla="*/ 794133 h 3785652"/>
              <a:gd name="connsiteX30" fmla="*/ 10827561 w 10983572"/>
              <a:gd name="connsiteY30" fmla="*/ 816166 h 3785652"/>
              <a:gd name="connsiteX31" fmla="*/ 10783493 w 10983572"/>
              <a:gd name="connsiteY31" fmla="*/ 882267 h 3785652"/>
              <a:gd name="connsiteX32" fmla="*/ 10761460 w 10983572"/>
              <a:gd name="connsiteY32" fmla="*/ 915318 h 3785652"/>
              <a:gd name="connsiteX33" fmla="*/ 10783493 w 10983572"/>
              <a:gd name="connsiteY33" fmla="*/ 948369 h 3785652"/>
              <a:gd name="connsiteX34" fmla="*/ 10882645 w 10983572"/>
              <a:gd name="connsiteY34" fmla="*/ 981419 h 3785652"/>
              <a:gd name="connsiteX35" fmla="*/ 10783493 w 10983572"/>
              <a:gd name="connsiteY35" fmla="*/ 1036504 h 3785652"/>
              <a:gd name="connsiteX36" fmla="*/ 10739426 w 10983572"/>
              <a:gd name="connsiteY36" fmla="*/ 1047520 h 3785652"/>
              <a:gd name="connsiteX37" fmla="*/ 10706375 w 10983572"/>
              <a:gd name="connsiteY37" fmla="*/ 1091588 h 3785652"/>
              <a:gd name="connsiteX38" fmla="*/ 10750443 w 10983572"/>
              <a:gd name="connsiteY38" fmla="*/ 1135655 h 3785652"/>
              <a:gd name="connsiteX39" fmla="*/ 10904679 w 10983572"/>
              <a:gd name="connsiteY39" fmla="*/ 1157689 h 3785652"/>
              <a:gd name="connsiteX40" fmla="*/ 10937730 w 10983572"/>
              <a:gd name="connsiteY40" fmla="*/ 1245824 h 3785652"/>
              <a:gd name="connsiteX41" fmla="*/ 10926713 w 10983572"/>
              <a:gd name="connsiteY41" fmla="*/ 1289892 h 3785652"/>
              <a:gd name="connsiteX42" fmla="*/ 10871628 w 10983572"/>
              <a:gd name="connsiteY42" fmla="*/ 1344976 h 3785652"/>
              <a:gd name="connsiteX43" fmla="*/ 10772477 w 10983572"/>
              <a:gd name="connsiteY43" fmla="*/ 1422094 h 3785652"/>
              <a:gd name="connsiteX44" fmla="*/ 10750443 w 10983572"/>
              <a:gd name="connsiteY44" fmla="*/ 1455145 h 3785652"/>
              <a:gd name="connsiteX45" fmla="*/ 10783493 w 10983572"/>
              <a:gd name="connsiteY45" fmla="*/ 1477178 h 3785652"/>
              <a:gd name="connsiteX46" fmla="*/ 10959763 w 10983572"/>
              <a:gd name="connsiteY46" fmla="*/ 1499212 h 3785652"/>
              <a:gd name="connsiteX47" fmla="*/ 10937730 w 10983572"/>
              <a:gd name="connsiteY47" fmla="*/ 1576330 h 3785652"/>
              <a:gd name="connsiteX48" fmla="*/ 10904679 w 10983572"/>
              <a:gd name="connsiteY48" fmla="*/ 1620398 h 3785652"/>
              <a:gd name="connsiteX49" fmla="*/ 10882645 w 10983572"/>
              <a:gd name="connsiteY49" fmla="*/ 1653448 h 3785652"/>
              <a:gd name="connsiteX50" fmla="*/ 10849595 w 10983572"/>
              <a:gd name="connsiteY50" fmla="*/ 1686499 h 3785652"/>
              <a:gd name="connsiteX51" fmla="*/ 10805527 w 10983572"/>
              <a:gd name="connsiteY51" fmla="*/ 1796667 h 3785652"/>
              <a:gd name="connsiteX52" fmla="*/ 10794510 w 10983572"/>
              <a:gd name="connsiteY52" fmla="*/ 1851752 h 3785652"/>
              <a:gd name="connsiteX53" fmla="*/ 10761460 w 10983572"/>
              <a:gd name="connsiteY53" fmla="*/ 1884802 h 3785652"/>
              <a:gd name="connsiteX54" fmla="*/ 10728409 w 10983572"/>
              <a:gd name="connsiteY54" fmla="*/ 1928870 h 3785652"/>
              <a:gd name="connsiteX55" fmla="*/ 10739426 w 10983572"/>
              <a:gd name="connsiteY55" fmla="*/ 1994971 h 3785652"/>
              <a:gd name="connsiteX56" fmla="*/ 10805527 w 10983572"/>
              <a:gd name="connsiteY56" fmla="*/ 2039039 h 3785652"/>
              <a:gd name="connsiteX57" fmla="*/ 10871628 w 10983572"/>
              <a:gd name="connsiteY57" fmla="*/ 2083106 h 3785652"/>
              <a:gd name="connsiteX58" fmla="*/ 10904679 w 10983572"/>
              <a:gd name="connsiteY58" fmla="*/ 2105140 h 3785652"/>
              <a:gd name="connsiteX59" fmla="*/ 10937730 w 10983572"/>
              <a:gd name="connsiteY59" fmla="*/ 2127173 h 3785652"/>
              <a:gd name="connsiteX60" fmla="*/ 10882645 w 10983572"/>
              <a:gd name="connsiteY60" fmla="*/ 2182258 h 3785652"/>
              <a:gd name="connsiteX61" fmla="*/ 10871628 w 10983572"/>
              <a:gd name="connsiteY61" fmla="*/ 2226325 h 3785652"/>
              <a:gd name="connsiteX62" fmla="*/ 10827561 w 10983572"/>
              <a:gd name="connsiteY62" fmla="*/ 2237342 h 3785652"/>
              <a:gd name="connsiteX63" fmla="*/ 10783493 w 10983572"/>
              <a:gd name="connsiteY63" fmla="*/ 2259376 h 3785652"/>
              <a:gd name="connsiteX64" fmla="*/ 10673325 w 10983572"/>
              <a:gd name="connsiteY64" fmla="*/ 2248359 h 3785652"/>
              <a:gd name="connsiteX65" fmla="*/ 10629257 w 10983572"/>
              <a:gd name="connsiteY65" fmla="*/ 2259376 h 3785652"/>
              <a:gd name="connsiteX66" fmla="*/ 10673325 w 10983572"/>
              <a:gd name="connsiteY66" fmla="*/ 2281410 h 3785652"/>
              <a:gd name="connsiteX67" fmla="*/ 10739426 w 10983572"/>
              <a:gd name="connsiteY67" fmla="*/ 2303443 h 3785652"/>
              <a:gd name="connsiteX68" fmla="*/ 10772477 w 10983572"/>
              <a:gd name="connsiteY68" fmla="*/ 2325477 h 3785652"/>
              <a:gd name="connsiteX69" fmla="*/ 10860612 w 10983572"/>
              <a:gd name="connsiteY69" fmla="*/ 2336494 h 3785652"/>
              <a:gd name="connsiteX70" fmla="*/ 10904679 w 10983572"/>
              <a:gd name="connsiteY70" fmla="*/ 2347511 h 3785652"/>
              <a:gd name="connsiteX71" fmla="*/ 10871628 w 10983572"/>
              <a:gd name="connsiteY71" fmla="*/ 2446663 h 3785652"/>
              <a:gd name="connsiteX72" fmla="*/ 10904679 w 10983572"/>
              <a:gd name="connsiteY72" fmla="*/ 2468696 h 3785652"/>
              <a:gd name="connsiteX73" fmla="*/ 10937730 w 10983572"/>
              <a:gd name="connsiteY73" fmla="*/ 2501747 h 3785652"/>
              <a:gd name="connsiteX74" fmla="*/ 10948747 w 10983572"/>
              <a:gd name="connsiteY74" fmla="*/ 2534798 h 3785652"/>
              <a:gd name="connsiteX75" fmla="*/ 10805527 w 10983572"/>
              <a:gd name="connsiteY75" fmla="*/ 2589882 h 3785652"/>
              <a:gd name="connsiteX76" fmla="*/ 10772477 w 10983572"/>
              <a:gd name="connsiteY76" fmla="*/ 2600899 h 3785652"/>
              <a:gd name="connsiteX77" fmla="*/ 10728409 w 10983572"/>
              <a:gd name="connsiteY77" fmla="*/ 2678017 h 3785652"/>
              <a:gd name="connsiteX78" fmla="*/ 10750443 w 10983572"/>
              <a:gd name="connsiteY78" fmla="*/ 2722084 h 3785652"/>
              <a:gd name="connsiteX79" fmla="*/ 10739426 w 10983572"/>
              <a:gd name="connsiteY79" fmla="*/ 2766152 h 3785652"/>
              <a:gd name="connsiteX80" fmla="*/ 10717392 w 10983572"/>
              <a:gd name="connsiteY80" fmla="*/ 2810219 h 3785652"/>
              <a:gd name="connsiteX81" fmla="*/ 10706375 w 10983572"/>
              <a:gd name="connsiteY81" fmla="*/ 2843270 h 3785652"/>
              <a:gd name="connsiteX82" fmla="*/ 10717392 w 10983572"/>
              <a:gd name="connsiteY82" fmla="*/ 2876320 h 3785652"/>
              <a:gd name="connsiteX83" fmla="*/ 10750443 w 10983572"/>
              <a:gd name="connsiteY83" fmla="*/ 2931405 h 3785652"/>
              <a:gd name="connsiteX84" fmla="*/ 10838578 w 10983572"/>
              <a:gd name="connsiteY84" fmla="*/ 2997506 h 3785652"/>
              <a:gd name="connsiteX85" fmla="*/ 10893662 w 10983572"/>
              <a:gd name="connsiteY85" fmla="*/ 3008523 h 3785652"/>
              <a:gd name="connsiteX86" fmla="*/ 10926713 w 10983572"/>
              <a:gd name="connsiteY86" fmla="*/ 3030557 h 3785652"/>
              <a:gd name="connsiteX87" fmla="*/ 10893662 w 10983572"/>
              <a:gd name="connsiteY87" fmla="*/ 3052590 h 3785652"/>
              <a:gd name="connsiteX88" fmla="*/ 10838578 w 10983572"/>
              <a:gd name="connsiteY88" fmla="*/ 3063607 h 3785652"/>
              <a:gd name="connsiteX89" fmla="*/ 10728409 w 10983572"/>
              <a:gd name="connsiteY89" fmla="*/ 3096658 h 3785652"/>
              <a:gd name="connsiteX90" fmla="*/ 10860612 w 10983572"/>
              <a:gd name="connsiteY90" fmla="*/ 3173776 h 3785652"/>
              <a:gd name="connsiteX91" fmla="*/ 10904679 w 10983572"/>
              <a:gd name="connsiteY91" fmla="*/ 3195810 h 3785652"/>
              <a:gd name="connsiteX92" fmla="*/ 10871628 w 10983572"/>
              <a:gd name="connsiteY92" fmla="*/ 3261911 h 3785652"/>
              <a:gd name="connsiteX93" fmla="*/ 10882645 w 10983572"/>
              <a:gd name="connsiteY93" fmla="*/ 3294961 h 3785652"/>
              <a:gd name="connsiteX94" fmla="*/ 10937730 w 10983572"/>
              <a:gd name="connsiteY94" fmla="*/ 3361063 h 3785652"/>
              <a:gd name="connsiteX95" fmla="*/ 10904679 w 10983572"/>
              <a:gd name="connsiteY95" fmla="*/ 3405130 h 3785652"/>
              <a:gd name="connsiteX96" fmla="*/ 10860612 w 10983572"/>
              <a:gd name="connsiteY96" fmla="*/ 3438181 h 3785652"/>
              <a:gd name="connsiteX97" fmla="*/ 10937730 w 10983572"/>
              <a:gd name="connsiteY97" fmla="*/ 3504282 h 3785652"/>
              <a:gd name="connsiteX98" fmla="*/ 10860612 w 10983572"/>
              <a:gd name="connsiteY98" fmla="*/ 3559366 h 3785652"/>
              <a:gd name="connsiteX99" fmla="*/ 10904679 w 10983572"/>
              <a:gd name="connsiteY99" fmla="*/ 3691569 h 3785652"/>
              <a:gd name="connsiteX100" fmla="*/ 10937730 w 10983572"/>
              <a:gd name="connsiteY100" fmla="*/ 3713602 h 3785652"/>
              <a:gd name="connsiteX101" fmla="*/ 10948747 w 10983572"/>
              <a:gd name="connsiteY101" fmla="*/ 3746653 h 3785652"/>
              <a:gd name="connsiteX102" fmla="*/ 10981797 w 10983572"/>
              <a:gd name="connsiteY102" fmla="*/ 3757670 h 3785652"/>
              <a:gd name="connsiteX103" fmla="*/ 10893662 w 10983572"/>
              <a:gd name="connsiteY103" fmla="*/ 3779704 h 3785652"/>
              <a:gd name="connsiteX104" fmla="*/ 10881132 w 10983572"/>
              <a:gd name="connsiteY104" fmla="*/ 3785652 h 3785652"/>
              <a:gd name="connsiteX105" fmla="*/ 0 w 10983572"/>
              <a:gd name="connsiteY105" fmla="*/ 3785652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0983572" h="3785652">
                <a:moveTo>
                  <a:pt x="0" y="0"/>
                </a:moveTo>
                <a:lnTo>
                  <a:pt x="10706952" y="0"/>
                </a:lnTo>
                <a:lnTo>
                  <a:pt x="10706375" y="11935"/>
                </a:lnTo>
                <a:cubicBezTo>
                  <a:pt x="10723818" y="25889"/>
                  <a:pt x="10750671" y="18106"/>
                  <a:pt x="10772477" y="22952"/>
                </a:cubicBezTo>
                <a:cubicBezTo>
                  <a:pt x="10783813" y="25471"/>
                  <a:pt x="10794510" y="30297"/>
                  <a:pt x="10805527" y="33969"/>
                </a:cubicBezTo>
                <a:cubicBezTo>
                  <a:pt x="10801855" y="44986"/>
                  <a:pt x="10801944" y="58098"/>
                  <a:pt x="10794510" y="67019"/>
                </a:cubicBezTo>
                <a:cubicBezTo>
                  <a:pt x="10763049" y="104773"/>
                  <a:pt x="10747872" y="99230"/>
                  <a:pt x="10706375" y="111087"/>
                </a:cubicBezTo>
                <a:cubicBezTo>
                  <a:pt x="10695209" y="114277"/>
                  <a:pt x="10684342" y="118432"/>
                  <a:pt x="10673325" y="122104"/>
                </a:cubicBezTo>
                <a:cubicBezTo>
                  <a:pt x="10665980" y="133121"/>
                  <a:pt x="10645370" y="143311"/>
                  <a:pt x="10651291" y="155154"/>
                </a:cubicBezTo>
                <a:cubicBezTo>
                  <a:pt x="10658063" y="168697"/>
                  <a:pt x="10680800" y="162011"/>
                  <a:pt x="10695359" y="166171"/>
                </a:cubicBezTo>
                <a:cubicBezTo>
                  <a:pt x="10774614" y="188815"/>
                  <a:pt x="10670696" y="169974"/>
                  <a:pt x="10816544" y="188205"/>
                </a:cubicBezTo>
                <a:cubicBezTo>
                  <a:pt x="10790556" y="227187"/>
                  <a:pt x="10791997" y="229705"/>
                  <a:pt x="10750443" y="265323"/>
                </a:cubicBezTo>
                <a:cubicBezTo>
                  <a:pt x="10740390" y="273940"/>
                  <a:pt x="10728409" y="280012"/>
                  <a:pt x="10717392" y="287357"/>
                </a:cubicBezTo>
                <a:cubicBezTo>
                  <a:pt x="10713720" y="298374"/>
                  <a:pt x="10706375" y="308794"/>
                  <a:pt x="10706375" y="320407"/>
                </a:cubicBezTo>
                <a:cubicBezTo>
                  <a:pt x="10706375" y="332020"/>
                  <a:pt x="10708324" y="346203"/>
                  <a:pt x="10717392" y="353458"/>
                </a:cubicBezTo>
                <a:cubicBezTo>
                  <a:pt x="10729215" y="362917"/>
                  <a:pt x="10746451" y="362474"/>
                  <a:pt x="10761460" y="364475"/>
                </a:cubicBezTo>
                <a:cubicBezTo>
                  <a:pt x="10801666" y="369836"/>
                  <a:pt x="10842250" y="371820"/>
                  <a:pt x="10882645" y="375492"/>
                </a:cubicBezTo>
                <a:cubicBezTo>
                  <a:pt x="10866387" y="399880"/>
                  <a:pt x="10853009" y="424627"/>
                  <a:pt x="10827561" y="441593"/>
                </a:cubicBezTo>
                <a:cubicBezTo>
                  <a:pt x="10817898" y="448035"/>
                  <a:pt x="10805082" y="447805"/>
                  <a:pt x="10794510" y="452610"/>
                </a:cubicBezTo>
                <a:cubicBezTo>
                  <a:pt x="10764608" y="466202"/>
                  <a:pt x="10733704" y="478457"/>
                  <a:pt x="10706375" y="496677"/>
                </a:cubicBezTo>
                <a:cubicBezTo>
                  <a:pt x="10663663" y="525153"/>
                  <a:pt x="10685886" y="514524"/>
                  <a:pt x="10640274" y="529728"/>
                </a:cubicBezTo>
                <a:cubicBezTo>
                  <a:pt x="10651291" y="537072"/>
                  <a:pt x="10660643" y="547956"/>
                  <a:pt x="10673325" y="551761"/>
                </a:cubicBezTo>
                <a:cubicBezTo>
                  <a:pt x="10698197" y="559222"/>
                  <a:pt x="10724980" y="557685"/>
                  <a:pt x="10750443" y="562778"/>
                </a:cubicBezTo>
                <a:cubicBezTo>
                  <a:pt x="10761830" y="565055"/>
                  <a:pt x="10772476" y="570123"/>
                  <a:pt x="10783493" y="573795"/>
                </a:cubicBezTo>
                <a:cubicBezTo>
                  <a:pt x="10779821" y="595829"/>
                  <a:pt x="10785460" y="621719"/>
                  <a:pt x="10772477" y="639896"/>
                </a:cubicBezTo>
                <a:cubicBezTo>
                  <a:pt x="10763676" y="652217"/>
                  <a:pt x="10742386" y="645089"/>
                  <a:pt x="10728409" y="650913"/>
                </a:cubicBezTo>
                <a:cubicBezTo>
                  <a:pt x="10661760" y="678684"/>
                  <a:pt x="10654169" y="685718"/>
                  <a:pt x="10607224" y="717014"/>
                </a:cubicBezTo>
                <a:cubicBezTo>
                  <a:pt x="10599879" y="728031"/>
                  <a:pt x="10580273" y="737771"/>
                  <a:pt x="10585190" y="750065"/>
                </a:cubicBezTo>
                <a:cubicBezTo>
                  <a:pt x="10591289" y="765313"/>
                  <a:pt x="10614162" y="765630"/>
                  <a:pt x="10629257" y="772099"/>
                </a:cubicBezTo>
                <a:cubicBezTo>
                  <a:pt x="10664510" y="787208"/>
                  <a:pt x="10676013" y="783788"/>
                  <a:pt x="10717392" y="794133"/>
                </a:cubicBezTo>
                <a:cubicBezTo>
                  <a:pt x="10819937" y="819768"/>
                  <a:pt x="10638639" y="789177"/>
                  <a:pt x="10827561" y="816166"/>
                </a:cubicBezTo>
                <a:lnTo>
                  <a:pt x="10783493" y="882267"/>
                </a:lnTo>
                <a:lnTo>
                  <a:pt x="10761460" y="915318"/>
                </a:lnTo>
                <a:cubicBezTo>
                  <a:pt x="10768804" y="926335"/>
                  <a:pt x="10771869" y="942029"/>
                  <a:pt x="10783493" y="948369"/>
                </a:cubicBezTo>
                <a:cubicBezTo>
                  <a:pt x="10814077" y="965051"/>
                  <a:pt x="10882645" y="981419"/>
                  <a:pt x="10882645" y="981419"/>
                </a:cubicBezTo>
                <a:cubicBezTo>
                  <a:pt x="10823466" y="1020872"/>
                  <a:pt x="10834394" y="1021961"/>
                  <a:pt x="10783493" y="1036504"/>
                </a:cubicBezTo>
                <a:cubicBezTo>
                  <a:pt x="10768935" y="1040663"/>
                  <a:pt x="10754115" y="1043848"/>
                  <a:pt x="10739426" y="1047520"/>
                </a:cubicBezTo>
                <a:cubicBezTo>
                  <a:pt x="10728409" y="1062209"/>
                  <a:pt x="10711419" y="1073933"/>
                  <a:pt x="10706375" y="1091588"/>
                </a:cubicBezTo>
                <a:cubicBezTo>
                  <a:pt x="10696582" y="1125864"/>
                  <a:pt x="10730857" y="1130759"/>
                  <a:pt x="10750443" y="1135655"/>
                </a:cubicBezTo>
                <a:cubicBezTo>
                  <a:pt x="10806572" y="1149687"/>
                  <a:pt x="10842971" y="1150833"/>
                  <a:pt x="10904679" y="1157689"/>
                </a:cubicBezTo>
                <a:cubicBezTo>
                  <a:pt x="10971937" y="1174504"/>
                  <a:pt x="10954321" y="1154575"/>
                  <a:pt x="10937730" y="1245824"/>
                </a:cubicBezTo>
                <a:cubicBezTo>
                  <a:pt x="10935021" y="1260721"/>
                  <a:pt x="10935112" y="1277294"/>
                  <a:pt x="10926713" y="1289892"/>
                </a:cubicBezTo>
                <a:cubicBezTo>
                  <a:pt x="10912309" y="1311498"/>
                  <a:pt x="10891344" y="1328077"/>
                  <a:pt x="10871628" y="1344976"/>
                </a:cubicBezTo>
                <a:cubicBezTo>
                  <a:pt x="10839838" y="1372225"/>
                  <a:pt x="10795702" y="1387256"/>
                  <a:pt x="10772477" y="1422094"/>
                </a:cubicBezTo>
                <a:lnTo>
                  <a:pt x="10750443" y="1455145"/>
                </a:lnTo>
                <a:cubicBezTo>
                  <a:pt x="10761460" y="1462489"/>
                  <a:pt x="10770932" y="1472991"/>
                  <a:pt x="10783493" y="1477178"/>
                </a:cubicBezTo>
                <a:cubicBezTo>
                  <a:pt x="10812781" y="1486940"/>
                  <a:pt x="10948336" y="1498069"/>
                  <a:pt x="10959763" y="1499212"/>
                </a:cubicBezTo>
                <a:cubicBezTo>
                  <a:pt x="10952419" y="1524918"/>
                  <a:pt x="10948793" y="1551992"/>
                  <a:pt x="10937730" y="1576330"/>
                </a:cubicBezTo>
                <a:cubicBezTo>
                  <a:pt x="10930132" y="1593046"/>
                  <a:pt x="10915352" y="1605457"/>
                  <a:pt x="10904679" y="1620398"/>
                </a:cubicBezTo>
                <a:cubicBezTo>
                  <a:pt x="10896983" y="1631172"/>
                  <a:pt x="10891121" y="1643276"/>
                  <a:pt x="10882645" y="1653448"/>
                </a:cubicBezTo>
                <a:cubicBezTo>
                  <a:pt x="10872671" y="1665417"/>
                  <a:pt x="10858651" y="1673821"/>
                  <a:pt x="10849595" y="1686499"/>
                </a:cubicBezTo>
                <a:cubicBezTo>
                  <a:pt x="10833273" y="1709350"/>
                  <a:pt x="10809987" y="1774369"/>
                  <a:pt x="10805527" y="1796667"/>
                </a:cubicBezTo>
                <a:cubicBezTo>
                  <a:pt x="10801855" y="1815029"/>
                  <a:pt x="10802884" y="1835004"/>
                  <a:pt x="10794510" y="1851752"/>
                </a:cubicBezTo>
                <a:cubicBezTo>
                  <a:pt x="10787543" y="1865687"/>
                  <a:pt x="10771599" y="1872973"/>
                  <a:pt x="10761460" y="1884802"/>
                </a:cubicBezTo>
                <a:cubicBezTo>
                  <a:pt x="10749510" y="1898743"/>
                  <a:pt x="10739426" y="1914181"/>
                  <a:pt x="10728409" y="1928870"/>
                </a:cubicBezTo>
                <a:cubicBezTo>
                  <a:pt x="10732081" y="1950904"/>
                  <a:pt x="10726616" y="1976671"/>
                  <a:pt x="10739426" y="1994971"/>
                </a:cubicBezTo>
                <a:cubicBezTo>
                  <a:pt x="10754612" y="2016665"/>
                  <a:pt x="10783493" y="2024350"/>
                  <a:pt x="10805527" y="2039039"/>
                </a:cubicBezTo>
                <a:lnTo>
                  <a:pt x="10871628" y="2083106"/>
                </a:lnTo>
                <a:lnTo>
                  <a:pt x="10904679" y="2105140"/>
                </a:lnTo>
                <a:lnTo>
                  <a:pt x="10937730" y="2127173"/>
                </a:lnTo>
                <a:cubicBezTo>
                  <a:pt x="10908351" y="2146759"/>
                  <a:pt x="10897335" y="2147983"/>
                  <a:pt x="10882645" y="2182258"/>
                </a:cubicBezTo>
                <a:cubicBezTo>
                  <a:pt x="10876681" y="2196175"/>
                  <a:pt x="10882334" y="2215619"/>
                  <a:pt x="10871628" y="2226325"/>
                </a:cubicBezTo>
                <a:cubicBezTo>
                  <a:pt x="10860922" y="2237031"/>
                  <a:pt x="10841738" y="2232026"/>
                  <a:pt x="10827561" y="2237342"/>
                </a:cubicBezTo>
                <a:cubicBezTo>
                  <a:pt x="10812184" y="2243109"/>
                  <a:pt x="10798182" y="2252031"/>
                  <a:pt x="10783493" y="2259376"/>
                </a:cubicBezTo>
                <a:cubicBezTo>
                  <a:pt x="10746770" y="2255704"/>
                  <a:pt x="10710231" y="2248359"/>
                  <a:pt x="10673325" y="2248359"/>
                </a:cubicBezTo>
                <a:cubicBezTo>
                  <a:pt x="10658184" y="2248359"/>
                  <a:pt x="10629257" y="2244235"/>
                  <a:pt x="10629257" y="2259376"/>
                </a:cubicBezTo>
                <a:cubicBezTo>
                  <a:pt x="10629257" y="2275799"/>
                  <a:pt x="10658076" y="2275311"/>
                  <a:pt x="10673325" y="2281410"/>
                </a:cubicBezTo>
                <a:cubicBezTo>
                  <a:pt x="10694889" y="2290036"/>
                  <a:pt x="10717392" y="2296099"/>
                  <a:pt x="10739426" y="2303443"/>
                </a:cubicBezTo>
                <a:cubicBezTo>
                  <a:pt x="10750443" y="2310788"/>
                  <a:pt x="10759703" y="2321993"/>
                  <a:pt x="10772477" y="2325477"/>
                </a:cubicBezTo>
                <a:cubicBezTo>
                  <a:pt x="10801041" y="2333267"/>
                  <a:pt x="10831408" y="2331627"/>
                  <a:pt x="10860612" y="2336494"/>
                </a:cubicBezTo>
                <a:cubicBezTo>
                  <a:pt x="10875547" y="2338983"/>
                  <a:pt x="10889990" y="2343839"/>
                  <a:pt x="10904679" y="2347511"/>
                </a:cubicBezTo>
                <a:cubicBezTo>
                  <a:pt x="10882311" y="2381064"/>
                  <a:pt x="10839898" y="2407000"/>
                  <a:pt x="10871628" y="2446663"/>
                </a:cubicBezTo>
                <a:cubicBezTo>
                  <a:pt x="10879899" y="2457002"/>
                  <a:pt x="10894507" y="2460220"/>
                  <a:pt x="10904679" y="2468696"/>
                </a:cubicBezTo>
                <a:cubicBezTo>
                  <a:pt x="10916648" y="2478670"/>
                  <a:pt x="10926713" y="2490730"/>
                  <a:pt x="10937730" y="2501747"/>
                </a:cubicBezTo>
                <a:cubicBezTo>
                  <a:pt x="10941402" y="2512764"/>
                  <a:pt x="10956305" y="2525981"/>
                  <a:pt x="10948747" y="2534798"/>
                </a:cubicBezTo>
                <a:cubicBezTo>
                  <a:pt x="10909683" y="2580372"/>
                  <a:pt x="10857489" y="2581222"/>
                  <a:pt x="10805527" y="2589882"/>
                </a:cubicBezTo>
                <a:cubicBezTo>
                  <a:pt x="10794510" y="2593554"/>
                  <a:pt x="10781398" y="2593465"/>
                  <a:pt x="10772477" y="2600899"/>
                </a:cubicBezTo>
                <a:cubicBezTo>
                  <a:pt x="10741693" y="2626552"/>
                  <a:pt x="10739392" y="2645069"/>
                  <a:pt x="10728409" y="2678017"/>
                </a:cubicBezTo>
                <a:cubicBezTo>
                  <a:pt x="10735754" y="2692706"/>
                  <a:pt x="10748406" y="2705788"/>
                  <a:pt x="10750443" y="2722084"/>
                </a:cubicBezTo>
                <a:cubicBezTo>
                  <a:pt x="10752321" y="2737108"/>
                  <a:pt x="10744743" y="2751975"/>
                  <a:pt x="10739426" y="2766152"/>
                </a:cubicBezTo>
                <a:cubicBezTo>
                  <a:pt x="10733659" y="2781529"/>
                  <a:pt x="10723861" y="2795124"/>
                  <a:pt x="10717392" y="2810219"/>
                </a:cubicBezTo>
                <a:cubicBezTo>
                  <a:pt x="10712817" y="2820893"/>
                  <a:pt x="10710047" y="2832253"/>
                  <a:pt x="10706375" y="2843270"/>
                </a:cubicBezTo>
                <a:cubicBezTo>
                  <a:pt x="10710047" y="2854287"/>
                  <a:pt x="10712199" y="2865933"/>
                  <a:pt x="10717392" y="2876320"/>
                </a:cubicBezTo>
                <a:cubicBezTo>
                  <a:pt x="10726968" y="2895473"/>
                  <a:pt x="10737595" y="2914274"/>
                  <a:pt x="10750443" y="2931405"/>
                </a:cubicBezTo>
                <a:cubicBezTo>
                  <a:pt x="10770752" y="2958484"/>
                  <a:pt x="10808455" y="2985457"/>
                  <a:pt x="10838578" y="2997506"/>
                </a:cubicBezTo>
                <a:cubicBezTo>
                  <a:pt x="10855964" y="3004460"/>
                  <a:pt x="10875301" y="3004851"/>
                  <a:pt x="10893662" y="3008523"/>
                </a:cubicBezTo>
                <a:cubicBezTo>
                  <a:pt x="10904679" y="3015868"/>
                  <a:pt x="10926713" y="3017316"/>
                  <a:pt x="10926713" y="3030557"/>
                </a:cubicBezTo>
                <a:cubicBezTo>
                  <a:pt x="10926713" y="3043798"/>
                  <a:pt x="10906060" y="3047941"/>
                  <a:pt x="10893662" y="3052590"/>
                </a:cubicBezTo>
                <a:cubicBezTo>
                  <a:pt x="10876129" y="3059165"/>
                  <a:pt x="10856744" y="3059065"/>
                  <a:pt x="10838578" y="3063607"/>
                </a:cubicBezTo>
                <a:cubicBezTo>
                  <a:pt x="10788132" y="3076219"/>
                  <a:pt x="10770387" y="3082665"/>
                  <a:pt x="10728409" y="3096658"/>
                </a:cubicBezTo>
                <a:cubicBezTo>
                  <a:pt x="10798755" y="3149416"/>
                  <a:pt x="10756053" y="3121496"/>
                  <a:pt x="10860612" y="3173776"/>
                </a:cubicBezTo>
                <a:lnTo>
                  <a:pt x="10904679" y="3195810"/>
                </a:lnTo>
                <a:cubicBezTo>
                  <a:pt x="10893538" y="3212521"/>
                  <a:pt x="10871628" y="3239104"/>
                  <a:pt x="10871628" y="3261911"/>
                </a:cubicBezTo>
                <a:cubicBezTo>
                  <a:pt x="10871628" y="3273524"/>
                  <a:pt x="10878071" y="3284287"/>
                  <a:pt x="10882645" y="3294961"/>
                </a:cubicBezTo>
                <a:cubicBezTo>
                  <a:pt x="10905010" y="3347145"/>
                  <a:pt x="10895521" y="3332924"/>
                  <a:pt x="10937730" y="3361063"/>
                </a:cubicBezTo>
                <a:cubicBezTo>
                  <a:pt x="10926713" y="3375752"/>
                  <a:pt x="10917662" y="3392147"/>
                  <a:pt x="10904679" y="3405130"/>
                </a:cubicBezTo>
                <a:cubicBezTo>
                  <a:pt x="10891696" y="3418113"/>
                  <a:pt x="10863209" y="3420004"/>
                  <a:pt x="10860612" y="3438181"/>
                </a:cubicBezTo>
                <a:cubicBezTo>
                  <a:pt x="10855845" y="3471551"/>
                  <a:pt x="10919879" y="3495356"/>
                  <a:pt x="10937730" y="3504282"/>
                </a:cubicBezTo>
                <a:cubicBezTo>
                  <a:pt x="10922099" y="3512097"/>
                  <a:pt x="10865078" y="3534801"/>
                  <a:pt x="10860612" y="3559366"/>
                </a:cubicBezTo>
                <a:cubicBezTo>
                  <a:pt x="10850497" y="3614999"/>
                  <a:pt x="10868381" y="3655272"/>
                  <a:pt x="10904679" y="3691569"/>
                </a:cubicBezTo>
                <a:cubicBezTo>
                  <a:pt x="10914042" y="3700931"/>
                  <a:pt x="10926713" y="3706258"/>
                  <a:pt x="10937730" y="3713602"/>
                </a:cubicBezTo>
                <a:cubicBezTo>
                  <a:pt x="10941402" y="3724619"/>
                  <a:pt x="10940536" y="3738441"/>
                  <a:pt x="10948747" y="3746653"/>
                </a:cubicBezTo>
                <a:cubicBezTo>
                  <a:pt x="10956958" y="3754864"/>
                  <a:pt x="10991755" y="3751695"/>
                  <a:pt x="10981797" y="3757670"/>
                </a:cubicBezTo>
                <a:cubicBezTo>
                  <a:pt x="10955830" y="3773250"/>
                  <a:pt x="10893662" y="3779704"/>
                  <a:pt x="10893662" y="3779704"/>
                </a:cubicBezTo>
                <a:lnTo>
                  <a:pt x="10881132" y="3785652"/>
                </a:lnTo>
                <a:lnTo>
                  <a:pt x="0" y="3785652"/>
                </a:ln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
        <p:nvSpPr>
          <p:cNvPr id="2" name="Title 1">
            <a:extLst>
              <a:ext uri="{FF2B5EF4-FFF2-40B4-BE49-F238E27FC236}">
                <a16:creationId xmlns:a16="http://schemas.microsoft.com/office/drawing/2014/main" id="{ABA5200F-F1BB-4CC1-BEA0-A9C40F0BF4A0}"/>
              </a:ext>
            </a:extLst>
          </p:cNvPr>
          <p:cNvSpPr>
            <a:spLocks noGrp="1"/>
          </p:cNvSpPr>
          <p:nvPr>
            <p:ph type="title"/>
          </p:nvPr>
        </p:nvSpPr>
        <p:spPr/>
        <p:txBody>
          <a:bodyPr/>
          <a:lstStyle/>
          <a:p>
            <a:r>
              <a:rPr lang="en-US" dirty="0"/>
              <a:t>Lordship &amp; Discipleship?</a:t>
            </a:r>
          </a:p>
        </p:txBody>
      </p:sp>
      <p:sp>
        <p:nvSpPr>
          <p:cNvPr id="3" name="Content Placeholder 2">
            <a:extLst>
              <a:ext uri="{FF2B5EF4-FFF2-40B4-BE49-F238E27FC236}">
                <a16:creationId xmlns:a16="http://schemas.microsoft.com/office/drawing/2014/main" id="{C5F1BA6D-F32E-429D-B4AB-174B06DB5A03}"/>
              </a:ext>
            </a:extLst>
          </p:cNvPr>
          <p:cNvSpPr>
            <a:spLocks noGrp="1"/>
          </p:cNvSpPr>
          <p:nvPr>
            <p:ph idx="1"/>
          </p:nvPr>
        </p:nvSpPr>
        <p:spPr>
          <a:xfrm>
            <a:off x="2286000" y="2366328"/>
            <a:ext cx="9906000" cy="3653472"/>
          </a:xfrm>
        </p:spPr>
        <p:txBody>
          <a:bodyPr/>
          <a:lstStyle/>
          <a:p>
            <a:pPr marL="0" indent="0">
              <a:buNone/>
            </a:pPr>
            <a:r>
              <a:rPr lang="en-US" sz="4000" dirty="0">
                <a:solidFill>
                  <a:schemeClr val="bg1">
                    <a:lumMod val="25000"/>
                  </a:schemeClr>
                </a:solidFill>
                <a:effectLst/>
              </a:rPr>
              <a:t>“As disciples of Jesus, we surrender our lives to his Lordship. We rejoice in our adoption as God’s children, and each accepts the call to be holy and follow the example of Jesus.”</a:t>
            </a:r>
          </a:p>
        </p:txBody>
      </p:sp>
      <p:sp>
        <p:nvSpPr>
          <p:cNvPr id="4" name="Slide Number Placeholder 3">
            <a:extLst>
              <a:ext uri="{FF2B5EF4-FFF2-40B4-BE49-F238E27FC236}">
                <a16:creationId xmlns:a16="http://schemas.microsoft.com/office/drawing/2014/main" id="{974E02FB-E9EE-4E9C-BB6C-EF4712D515B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9F8D34-5DD6-49C2-946C-3BE126DFA6E2}" type="slidenum">
              <a:rPr kumimoji="0" lang="en-US" altLang="en-US" sz="1400" b="0" i="0" u="none" strike="noStrike" kern="1200" cap="none" spc="0" normalizeH="0" baseline="0" noProof="0" smtClean="0">
                <a:ln>
                  <a:noFill/>
                </a:ln>
                <a:solidFill>
                  <a:srgbClr val="FFFFFF"/>
                </a:solidFill>
                <a:effectLst/>
                <a:uLnTx/>
                <a:uFillTx/>
                <a:latin typeface="Tub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en-US" sz="1400" b="0" i="0" u="none" strike="noStrike" kern="1200" cap="none" spc="0" normalizeH="0" baseline="0" noProof="0" dirty="0">
              <a:ln>
                <a:noFill/>
              </a:ln>
              <a:solidFill>
                <a:srgbClr val="FFFFFF"/>
              </a:solidFill>
              <a:effectLst/>
              <a:uLnTx/>
              <a:uFillTx/>
              <a:latin typeface="Tubular"/>
              <a:ea typeface="+mn-ea"/>
              <a:cs typeface="+mn-cs"/>
            </a:endParaRPr>
          </a:p>
        </p:txBody>
      </p:sp>
      <p:sp>
        <p:nvSpPr>
          <p:cNvPr id="5" name="Rectangle 4">
            <a:extLst>
              <a:ext uri="{FF2B5EF4-FFF2-40B4-BE49-F238E27FC236}">
                <a16:creationId xmlns:a16="http://schemas.microsoft.com/office/drawing/2014/main" id="{36F11CDB-0CA3-4EF2-862E-863587AFCFA4}"/>
              </a:ext>
            </a:extLst>
          </p:cNvPr>
          <p:cNvSpPr/>
          <p:nvPr/>
        </p:nvSpPr>
        <p:spPr>
          <a:xfrm>
            <a:off x="2590800" y="1181725"/>
            <a:ext cx="92202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small" spc="0" normalizeH="0" baseline="0" noProof="0" dirty="0">
                <a:ln w="0">
                  <a:solidFill>
                    <a:sysClr val="windowText" lastClr="000000"/>
                  </a:solidFill>
                </a:ln>
                <a:gradFill>
                  <a:gsLst>
                    <a:gs pos="0">
                      <a:srgbClr val="AACACA">
                        <a:lumMod val="50000"/>
                      </a:srgbClr>
                    </a:gs>
                    <a:gs pos="50000">
                      <a:srgbClr val="AACACA"/>
                    </a:gs>
                    <a:gs pos="100000">
                      <a:srgbClr val="AACACA">
                        <a:lumMod val="60000"/>
                        <a:lumOff val="40000"/>
                      </a:srgbClr>
                    </a:gs>
                  </a:gsLst>
                  <a:lin ang="5400000"/>
                </a:gradFill>
                <a:effectLst>
                  <a:reflection blurRad="6350" stA="53000" endA="300" endPos="35500" dir="5400000" sy="-90000" algn="bl" rotWithShape="0"/>
                </a:effectLst>
                <a:uLnTx/>
                <a:uFillTx/>
                <a:latin typeface="Gill Sans Ultra Bold Condensed"/>
                <a:ea typeface="+mn-ea"/>
                <a:cs typeface="+mn-cs"/>
              </a:rPr>
              <a:t>San Diego Church of Christ</a:t>
            </a:r>
            <a:endParaRPr kumimoji="0" lang="en-US" sz="1400" b="0" i="0" u="none" strike="noStrike" kern="1200" cap="small" spc="0" normalizeH="0" baseline="0" noProof="0" dirty="0">
              <a:ln w="0">
                <a:solidFill>
                  <a:sysClr val="windowText" lastClr="000000"/>
                </a:solidFill>
              </a:ln>
              <a:gradFill>
                <a:gsLst>
                  <a:gs pos="0">
                    <a:srgbClr val="AACACA">
                      <a:lumMod val="50000"/>
                    </a:srgbClr>
                  </a:gs>
                  <a:gs pos="50000">
                    <a:srgbClr val="AACACA"/>
                  </a:gs>
                  <a:gs pos="100000">
                    <a:srgbClr val="AACACA">
                      <a:lumMod val="60000"/>
                      <a:lumOff val="40000"/>
                    </a:srgbClr>
                  </a:gs>
                </a:gsLst>
                <a:lin ang="5400000"/>
              </a:gradFill>
              <a:effectLst>
                <a:reflection blurRad="6350" stA="53000" endA="300" endPos="35500" dir="5400000" sy="-90000" algn="bl" rotWithShape="0"/>
              </a:effectLst>
              <a:uLnTx/>
              <a:uFillTx/>
              <a:latin typeface="Tubular"/>
              <a:ea typeface="+mn-ea"/>
              <a:cs typeface="+mn-cs"/>
            </a:endParaRPr>
          </a:p>
        </p:txBody>
      </p:sp>
      <p:sp>
        <p:nvSpPr>
          <p:cNvPr id="6" name="Rectangle 5">
            <a:extLst>
              <a:ext uri="{FF2B5EF4-FFF2-40B4-BE49-F238E27FC236}">
                <a16:creationId xmlns:a16="http://schemas.microsoft.com/office/drawing/2014/main" id="{32E88F98-AC3D-4475-8D7B-226BC218665A}"/>
              </a:ext>
            </a:extLst>
          </p:cNvPr>
          <p:cNvSpPr/>
          <p:nvPr/>
        </p:nvSpPr>
        <p:spPr>
          <a:xfrm>
            <a:off x="6198981" y="5491609"/>
            <a:ext cx="559024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lumMod val="25000"/>
                  </a:schemeClr>
                </a:solidFill>
                <a:effectLst/>
                <a:uLnTx/>
                <a:uFillTx/>
                <a:latin typeface="Tubular"/>
                <a:ea typeface="+mn-ea"/>
                <a:cs typeface="+mn-cs"/>
              </a:rPr>
              <a:t>www.sdcoc.org/what-we-believe, accessed April 25, 2019</a:t>
            </a:r>
          </a:p>
        </p:txBody>
      </p:sp>
    </p:spTree>
    <p:extLst>
      <p:ext uri="{BB962C8B-B14F-4D97-AF65-F5344CB8AC3E}">
        <p14:creationId xmlns:p14="http://schemas.microsoft.com/office/powerpoint/2010/main" val="2843623380"/>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chemeClr val="hlink"/>
            </a:gs>
            <a:gs pos="100000">
              <a:schemeClr val="bg2"/>
            </a:gs>
          </a:gsLst>
          <a:path path="shape">
            <a:fillToRect l="50000" t="50000" r="50000" b="50000"/>
          </a:path>
        </a:gra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FD28C5A-7CA2-4F04-A5FB-753DAEFCC0FC}"/>
              </a:ext>
            </a:extLst>
          </p:cNvPr>
          <p:cNvSpPr/>
          <p:nvPr/>
        </p:nvSpPr>
        <p:spPr bwMode="auto">
          <a:xfrm>
            <a:off x="598828" y="1905000"/>
            <a:ext cx="10983572" cy="3785652"/>
          </a:xfrm>
          <a:custGeom>
            <a:avLst/>
            <a:gdLst>
              <a:gd name="connsiteX0" fmla="*/ 0 w 10983572"/>
              <a:gd name="connsiteY0" fmla="*/ 0 h 3785652"/>
              <a:gd name="connsiteX1" fmla="*/ 10706952 w 10983572"/>
              <a:gd name="connsiteY1" fmla="*/ 0 h 3785652"/>
              <a:gd name="connsiteX2" fmla="*/ 10706375 w 10983572"/>
              <a:gd name="connsiteY2" fmla="*/ 11935 h 3785652"/>
              <a:gd name="connsiteX3" fmla="*/ 10772477 w 10983572"/>
              <a:gd name="connsiteY3" fmla="*/ 22952 h 3785652"/>
              <a:gd name="connsiteX4" fmla="*/ 10805527 w 10983572"/>
              <a:gd name="connsiteY4" fmla="*/ 33969 h 3785652"/>
              <a:gd name="connsiteX5" fmla="*/ 10794510 w 10983572"/>
              <a:gd name="connsiteY5" fmla="*/ 67019 h 3785652"/>
              <a:gd name="connsiteX6" fmla="*/ 10706375 w 10983572"/>
              <a:gd name="connsiteY6" fmla="*/ 111087 h 3785652"/>
              <a:gd name="connsiteX7" fmla="*/ 10673325 w 10983572"/>
              <a:gd name="connsiteY7" fmla="*/ 122104 h 3785652"/>
              <a:gd name="connsiteX8" fmla="*/ 10651291 w 10983572"/>
              <a:gd name="connsiteY8" fmla="*/ 155154 h 3785652"/>
              <a:gd name="connsiteX9" fmla="*/ 10695359 w 10983572"/>
              <a:gd name="connsiteY9" fmla="*/ 166171 h 3785652"/>
              <a:gd name="connsiteX10" fmla="*/ 10816544 w 10983572"/>
              <a:gd name="connsiteY10" fmla="*/ 188205 h 3785652"/>
              <a:gd name="connsiteX11" fmla="*/ 10750443 w 10983572"/>
              <a:gd name="connsiteY11" fmla="*/ 265323 h 3785652"/>
              <a:gd name="connsiteX12" fmla="*/ 10717392 w 10983572"/>
              <a:gd name="connsiteY12" fmla="*/ 287357 h 3785652"/>
              <a:gd name="connsiteX13" fmla="*/ 10706375 w 10983572"/>
              <a:gd name="connsiteY13" fmla="*/ 320407 h 3785652"/>
              <a:gd name="connsiteX14" fmla="*/ 10717392 w 10983572"/>
              <a:gd name="connsiteY14" fmla="*/ 353458 h 3785652"/>
              <a:gd name="connsiteX15" fmla="*/ 10761460 w 10983572"/>
              <a:gd name="connsiteY15" fmla="*/ 364475 h 3785652"/>
              <a:gd name="connsiteX16" fmla="*/ 10882645 w 10983572"/>
              <a:gd name="connsiteY16" fmla="*/ 375492 h 3785652"/>
              <a:gd name="connsiteX17" fmla="*/ 10827561 w 10983572"/>
              <a:gd name="connsiteY17" fmla="*/ 441593 h 3785652"/>
              <a:gd name="connsiteX18" fmla="*/ 10794510 w 10983572"/>
              <a:gd name="connsiteY18" fmla="*/ 452610 h 3785652"/>
              <a:gd name="connsiteX19" fmla="*/ 10706375 w 10983572"/>
              <a:gd name="connsiteY19" fmla="*/ 496677 h 3785652"/>
              <a:gd name="connsiteX20" fmla="*/ 10640274 w 10983572"/>
              <a:gd name="connsiteY20" fmla="*/ 529728 h 3785652"/>
              <a:gd name="connsiteX21" fmla="*/ 10673325 w 10983572"/>
              <a:gd name="connsiteY21" fmla="*/ 551761 h 3785652"/>
              <a:gd name="connsiteX22" fmla="*/ 10750443 w 10983572"/>
              <a:gd name="connsiteY22" fmla="*/ 562778 h 3785652"/>
              <a:gd name="connsiteX23" fmla="*/ 10783493 w 10983572"/>
              <a:gd name="connsiteY23" fmla="*/ 573795 h 3785652"/>
              <a:gd name="connsiteX24" fmla="*/ 10772477 w 10983572"/>
              <a:gd name="connsiteY24" fmla="*/ 639896 h 3785652"/>
              <a:gd name="connsiteX25" fmla="*/ 10728409 w 10983572"/>
              <a:gd name="connsiteY25" fmla="*/ 650913 h 3785652"/>
              <a:gd name="connsiteX26" fmla="*/ 10607224 w 10983572"/>
              <a:gd name="connsiteY26" fmla="*/ 717014 h 3785652"/>
              <a:gd name="connsiteX27" fmla="*/ 10585190 w 10983572"/>
              <a:gd name="connsiteY27" fmla="*/ 750065 h 3785652"/>
              <a:gd name="connsiteX28" fmla="*/ 10629257 w 10983572"/>
              <a:gd name="connsiteY28" fmla="*/ 772099 h 3785652"/>
              <a:gd name="connsiteX29" fmla="*/ 10717392 w 10983572"/>
              <a:gd name="connsiteY29" fmla="*/ 794133 h 3785652"/>
              <a:gd name="connsiteX30" fmla="*/ 10827561 w 10983572"/>
              <a:gd name="connsiteY30" fmla="*/ 816166 h 3785652"/>
              <a:gd name="connsiteX31" fmla="*/ 10783493 w 10983572"/>
              <a:gd name="connsiteY31" fmla="*/ 882267 h 3785652"/>
              <a:gd name="connsiteX32" fmla="*/ 10761460 w 10983572"/>
              <a:gd name="connsiteY32" fmla="*/ 915318 h 3785652"/>
              <a:gd name="connsiteX33" fmla="*/ 10783493 w 10983572"/>
              <a:gd name="connsiteY33" fmla="*/ 948369 h 3785652"/>
              <a:gd name="connsiteX34" fmla="*/ 10882645 w 10983572"/>
              <a:gd name="connsiteY34" fmla="*/ 981419 h 3785652"/>
              <a:gd name="connsiteX35" fmla="*/ 10783493 w 10983572"/>
              <a:gd name="connsiteY35" fmla="*/ 1036504 h 3785652"/>
              <a:gd name="connsiteX36" fmla="*/ 10739426 w 10983572"/>
              <a:gd name="connsiteY36" fmla="*/ 1047520 h 3785652"/>
              <a:gd name="connsiteX37" fmla="*/ 10706375 w 10983572"/>
              <a:gd name="connsiteY37" fmla="*/ 1091588 h 3785652"/>
              <a:gd name="connsiteX38" fmla="*/ 10750443 w 10983572"/>
              <a:gd name="connsiteY38" fmla="*/ 1135655 h 3785652"/>
              <a:gd name="connsiteX39" fmla="*/ 10904679 w 10983572"/>
              <a:gd name="connsiteY39" fmla="*/ 1157689 h 3785652"/>
              <a:gd name="connsiteX40" fmla="*/ 10937730 w 10983572"/>
              <a:gd name="connsiteY40" fmla="*/ 1245824 h 3785652"/>
              <a:gd name="connsiteX41" fmla="*/ 10926713 w 10983572"/>
              <a:gd name="connsiteY41" fmla="*/ 1289892 h 3785652"/>
              <a:gd name="connsiteX42" fmla="*/ 10871628 w 10983572"/>
              <a:gd name="connsiteY42" fmla="*/ 1344976 h 3785652"/>
              <a:gd name="connsiteX43" fmla="*/ 10772477 w 10983572"/>
              <a:gd name="connsiteY43" fmla="*/ 1422094 h 3785652"/>
              <a:gd name="connsiteX44" fmla="*/ 10750443 w 10983572"/>
              <a:gd name="connsiteY44" fmla="*/ 1455145 h 3785652"/>
              <a:gd name="connsiteX45" fmla="*/ 10783493 w 10983572"/>
              <a:gd name="connsiteY45" fmla="*/ 1477178 h 3785652"/>
              <a:gd name="connsiteX46" fmla="*/ 10959763 w 10983572"/>
              <a:gd name="connsiteY46" fmla="*/ 1499212 h 3785652"/>
              <a:gd name="connsiteX47" fmla="*/ 10937730 w 10983572"/>
              <a:gd name="connsiteY47" fmla="*/ 1576330 h 3785652"/>
              <a:gd name="connsiteX48" fmla="*/ 10904679 w 10983572"/>
              <a:gd name="connsiteY48" fmla="*/ 1620398 h 3785652"/>
              <a:gd name="connsiteX49" fmla="*/ 10882645 w 10983572"/>
              <a:gd name="connsiteY49" fmla="*/ 1653448 h 3785652"/>
              <a:gd name="connsiteX50" fmla="*/ 10849595 w 10983572"/>
              <a:gd name="connsiteY50" fmla="*/ 1686499 h 3785652"/>
              <a:gd name="connsiteX51" fmla="*/ 10805527 w 10983572"/>
              <a:gd name="connsiteY51" fmla="*/ 1796667 h 3785652"/>
              <a:gd name="connsiteX52" fmla="*/ 10794510 w 10983572"/>
              <a:gd name="connsiteY52" fmla="*/ 1851752 h 3785652"/>
              <a:gd name="connsiteX53" fmla="*/ 10761460 w 10983572"/>
              <a:gd name="connsiteY53" fmla="*/ 1884802 h 3785652"/>
              <a:gd name="connsiteX54" fmla="*/ 10728409 w 10983572"/>
              <a:gd name="connsiteY54" fmla="*/ 1928870 h 3785652"/>
              <a:gd name="connsiteX55" fmla="*/ 10739426 w 10983572"/>
              <a:gd name="connsiteY55" fmla="*/ 1994971 h 3785652"/>
              <a:gd name="connsiteX56" fmla="*/ 10805527 w 10983572"/>
              <a:gd name="connsiteY56" fmla="*/ 2039039 h 3785652"/>
              <a:gd name="connsiteX57" fmla="*/ 10871628 w 10983572"/>
              <a:gd name="connsiteY57" fmla="*/ 2083106 h 3785652"/>
              <a:gd name="connsiteX58" fmla="*/ 10904679 w 10983572"/>
              <a:gd name="connsiteY58" fmla="*/ 2105140 h 3785652"/>
              <a:gd name="connsiteX59" fmla="*/ 10937730 w 10983572"/>
              <a:gd name="connsiteY59" fmla="*/ 2127173 h 3785652"/>
              <a:gd name="connsiteX60" fmla="*/ 10882645 w 10983572"/>
              <a:gd name="connsiteY60" fmla="*/ 2182258 h 3785652"/>
              <a:gd name="connsiteX61" fmla="*/ 10871628 w 10983572"/>
              <a:gd name="connsiteY61" fmla="*/ 2226325 h 3785652"/>
              <a:gd name="connsiteX62" fmla="*/ 10827561 w 10983572"/>
              <a:gd name="connsiteY62" fmla="*/ 2237342 h 3785652"/>
              <a:gd name="connsiteX63" fmla="*/ 10783493 w 10983572"/>
              <a:gd name="connsiteY63" fmla="*/ 2259376 h 3785652"/>
              <a:gd name="connsiteX64" fmla="*/ 10673325 w 10983572"/>
              <a:gd name="connsiteY64" fmla="*/ 2248359 h 3785652"/>
              <a:gd name="connsiteX65" fmla="*/ 10629257 w 10983572"/>
              <a:gd name="connsiteY65" fmla="*/ 2259376 h 3785652"/>
              <a:gd name="connsiteX66" fmla="*/ 10673325 w 10983572"/>
              <a:gd name="connsiteY66" fmla="*/ 2281410 h 3785652"/>
              <a:gd name="connsiteX67" fmla="*/ 10739426 w 10983572"/>
              <a:gd name="connsiteY67" fmla="*/ 2303443 h 3785652"/>
              <a:gd name="connsiteX68" fmla="*/ 10772477 w 10983572"/>
              <a:gd name="connsiteY68" fmla="*/ 2325477 h 3785652"/>
              <a:gd name="connsiteX69" fmla="*/ 10860612 w 10983572"/>
              <a:gd name="connsiteY69" fmla="*/ 2336494 h 3785652"/>
              <a:gd name="connsiteX70" fmla="*/ 10904679 w 10983572"/>
              <a:gd name="connsiteY70" fmla="*/ 2347511 h 3785652"/>
              <a:gd name="connsiteX71" fmla="*/ 10871628 w 10983572"/>
              <a:gd name="connsiteY71" fmla="*/ 2446663 h 3785652"/>
              <a:gd name="connsiteX72" fmla="*/ 10904679 w 10983572"/>
              <a:gd name="connsiteY72" fmla="*/ 2468696 h 3785652"/>
              <a:gd name="connsiteX73" fmla="*/ 10937730 w 10983572"/>
              <a:gd name="connsiteY73" fmla="*/ 2501747 h 3785652"/>
              <a:gd name="connsiteX74" fmla="*/ 10948747 w 10983572"/>
              <a:gd name="connsiteY74" fmla="*/ 2534798 h 3785652"/>
              <a:gd name="connsiteX75" fmla="*/ 10805527 w 10983572"/>
              <a:gd name="connsiteY75" fmla="*/ 2589882 h 3785652"/>
              <a:gd name="connsiteX76" fmla="*/ 10772477 w 10983572"/>
              <a:gd name="connsiteY76" fmla="*/ 2600899 h 3785652"/>
              <a:gd name="connsiteX77" fmla="*/ 10728409 w 10983572"/>
              <a:gd name="connsiteY77" fmla="*/ 2678017 h 3785652"/>
              <a:gd name="connsiteX78" fmla="*/ 10750443 w 10983572"/>
              <a:gd name="connsiteY78" fmla="*/ 2722084 h 3785652"/>
              <a:gd name="connsiteX79" fmla="*/ 10739426 w 10983572"/>
              <a:gd name="connsiteY79" fmla="*/ 2766152 h 3785652"/>
              <a:gd name="connsiteX80" fmla="*/ 10717392 w 10983572"/>
              <a:gd name="connsiteY80" fmla="*/ 2810219 h 3785652"/>
              <a:gd name="connsiteX81" fmla="*/ 10706375 w 10983572"/>
              <a:gd name="connsiteY81" fmla="*/ 2843270 h 3785652"/>
              <a:gd name="connsiteX82" fmla="*/ 10717392 w 10983572"/>
              <a:gd name="connsiteY82" fmla="*/ 2876320 h 3785652"/>
              <a:gd name="connsiteX83" fmla="*/ 10750443 w 10983572"/>
              <a:gd name="connsiteY83" fmla="*/ 2931405 h 3785652"/>
              <a:gd name="connsiteX84" fmla="*/ 10838578 w 10983572"/>
              <a:gd name="connsiteY84" fmla="*/ 2997506 h 3785652"/>
              <a:gd name="connsiteX85" fmla="*/ 10893662 w 10983572"/>
              <a:gd name="connsiteY85" fmla="*/ 3008523 h 3785652"/>
              <a:gd name="connsiteX86" fmla="*/ 10926713 w 10983572"/>
              <a:gd name="connsiteY86" fmla="*/ 3030557 h 3785652"/>
              <a:gd name="connsiteX87" fmla="*/ 10893662 w 10983572"/>
              <a:gd name="connsiteY87" fmla="*/ 3052590 h 3785652"/>
              <a:gd name="connsiteX88" fmla="*/ 10838578 w 10983572"/>
              <a:gd name="connsiteY88" fmla="*/ 3063607 h 3785652"/>
              <a:gd name="connsiteX89" fmla="*/ 10728409 w 10983572"/>
              <a:gd name="connsiteY89" fmla="*/ 3096658 h 3785652"/>
              <a:gd name="connsiteX90" fmla="*/ 10860612 w 10983572"/>
              <a:gd name="connsiteY90" fmla="*/ 3173776 h 3785652"/>
              <a:gd name="connsiteX91" fmla="*/ 10904679 w 10983572"/>
              <a:gd name="connsiteY91" fmla="*/ 3195810 h 3785652"/>
              <a:gd name="connsiteX92" fmla="*/ 10871628 w 10983572"/>
              <a:gd name="connsiteY92" fmla="*/ 3261911 h 3785652"/>
              <a:gd name="connsiteX93" fmla="*/ 10882645 w 10983572"/>
              <a:gd name="connsiteY93" fmla="*/ 3294961 h 3785652"/>
              <a:gd name="connsiteX94" fmla="*/ 10937730 w 10983572"/>
              <a:gd name="connsiteY94" fmla="*/ 3361063 h 3785652"/>
              <a:gd name="connsiteX95" fmla="*/ 10904679 w 10983572"/>
              <a:gd name="connsiteY95" fmla="*/ 3405130 h 3785652"/>
              <a:gd name="connsiteX96" fmla="*/ 10860612 w 10983572"/>
              <a:gd name="connsiteY96" fmla="*/ 3438181 h 3785652"/>
              <a:gd name="connsiteX97" fmla="*/ 10937730 w 10983572"/>
              <a:gd name="connsiteY97" fmla="*/ 3504282 h 3785652"/>
              <a:gd name="connsiteX98" fmla="*/ 10860612 w 10983572"/>
              <a:gd name="connsiteY98" fmla="*/ 3559366 h 3785652"/>
              <a:gd name="connsiteX99" fmla="*/ 10904679 w 10983572"/>
              <a:gd name="connsiteY99" fmla="*/ 3691569 h 3785652"/>
              <a:gd name="connsiteX100" fmla="*/ 10937730 w 10983572"/>
              <a:gd name="connsiteY100" fmla="*/ 3713602 h 3785652"/>
              <a:gd name="connsiteX101" fmla="*/ 10948747 w 10983572"/>
              <a:gd name="connsiteY101" fmla="*/ 3746653 h 3785652"/>
              <a:gd name="connsiteX102" fmla="*/ 10981797 w 10983572"/>
              <a:gd name="connsiteY102" fmla="*/ 3757670 h 3785652"/>
              <a:gd name="connsiteX103" fmla="*/ 10893662 w 10983572"/>
              <a:gd name="connsiteY103" fmla="*/ 3779704 h 3785652"/>
              <a:gd name="connsiteX104" fmla="*/ 10881132 w 10983572"/>
              <a:gd name="connsiteY104" fmla="*/ 3785652 h 3785652"/>
              <a:gd name="connsiteX105" fmla="*/ 0 w 10983572"/>
              <a:gd name="connsiteY105" fmla="*/ 3785652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0983572" h="3785652">
                <a:moveTo>
                  <a:pt x="0" y="0"/>
                </a:moveTo>
                <a:lnTo>
                  <a:pt x="10706952" y="0"/>
                </a:lnTo>
                <a:lnTo>
                  <a:pt x="10706375" y="11935"/>
                </a:lnTo>
                <a:cubicBezTo>
                  <a:pt x="10723818" y="25889"/>
                  <a:pt x="10750671" y="18106"/>
                  <a:pt x="10772477" y="22952"/>
                </a:cubicBezTo>
                <a:cubicBezTo>
                  <a:pt x="10783813" y="25471"/>
                  <a:pt x="10794510" y="30297"/>
                  <a:pt x="10805527" y="33969"/>
                </a:cubicBezTo>
                <a:cubicBezTo>
                  <a:pt x="10801855" y="44986"/>
                  <a:pt x="10801944" y="58098"/>
                  <a:pt x="10794510" y="67019"/>
                </a:cubicBezTo>
                <a:cubicBezTo>
                  <a:pt x="10763049" y="104773"/>
                  <a:pt x="10747872" y="99230"/>
                  <a:pt x="10706375" y="111087"/>
                </a:cubicBezTo>
                <a:cubicBezTo>
                  <a:pt x="10695209" y="114277"/>
                  <a:pt x="10684342" y="118432"/>
                  <a:pt x="10673325" y="122104"/>
                </a:cubicBezTo>
                <a:cubicBezTo>
                  <a:pt x="10665980" y="133121"/>
                  <a:pt x="10645370" y="143311"/>
                  <a:pt x="10651291" y="155154"/>
                </a:cubicBezTo>
                <a:cubicBezTo>
                  <a:pt x="10658063" y="168697"/>
                  <a:pt x="10680800" y="162011"/>
                  <a:pt x="10695359" y="166171"/>
                </a:cubicBezTo>
                <a:cubicBezTo>
                  <a:pt x="10774614" y="188815"/>
                  <a:pt x="10670696" y="169974"/>
                  <a:pt x="10816544" y="188205"/>
                </a:cubicBezTo>
                <a:cubicBezTo>
                  <a:pt x="10790556" y="227187"/>
                  <a:pt x="10791997" y="229705"/>
                  <a:pt x="10750443" y="265323"/>
                </a:cubicBezTo>
                <a:cubicBezTo>
                  <a:pt x="10740390" y="273940"/>
                  <a:pt x="10728409" y="280012"/>
                  <a:pt x="10717392" y="287357"/>
                </a:cubicBezTo>
                <a:cubicBezTo>
                  <a:pt x="10713720" y="298374"/>
                  <a:pt x="10706375" y="308794"/>
                  <a:pt x="10706375" y="320407"/>
                </a:cubicBezTo>
                <a:cubicBezTo>
                  <a:pt x="10706375" y="332020"/>
                  <a:pt x="10708324" y="346203"/>
                  <a:pt x="10717392" y="353458"/>
                </a:cubicBezTo>
                <a:cubicBezTo>
                  <a:pt x="10729215" y="362917"/>
                  <a:pt x="10746451" y="362474"/>
                  <a:pt x="10761460" y="364475"/>
                </a:cubicBezTo>
                <a:cubicBezTo>
                  <a:pt x="10801666" y="369836"/>
                  <a:pt x="10842250" y="371820"/>
                  <a:pt x="10882645" y="375492"/>
                </a:cubicBezTo>
                <a:cubicBezTo>
                  <a:pt x="10866387" y="399880"/>
                  <a:pt x="10853009" y="424627"/>
                  <a:pt x="10827561" y="441593"/>
                </a:cubicBezTo>
                <a:cubicBezTo>
                  <a:pt x="10817898" y="448035"/>
                  <a:pt x="10805082" y="447805"/>
                  <a:pt x="10794510" y="452610"/>
                </a:cubicBezTo>
                <a:cubicBezTo>
                  <a:pt x="10764608" y="466202"/>
                  <a:pt x="10733704" y="478457"/>
                  <a:pt x="10706375" y="496677"/>
                </a:cubicBezTo>
                <a:cubicBezTo>
                  <a:pt x="10663663" y="525153"/>
                  <a:pt x="10685886" y="514524"/>
                  <a:pt x="10640274" y="529728"/>
                </a:cubicBezTo>
                <a:cubicBezTo>
                  <a:pt x="10651291" y="537072"/>
                  <a:pt x="10660643" y="547956"/>
                  <a:pt x="10673325" y="551761"/>
                </a:cubicBezTo>
                <a:cubicBezTo>
                  <a:pt x="10698197" y="559222"/>
                  <a:pt x="10724980" y="557685"/>
                  <a:pt x="10750443" y="562778"/>
                </a:cubicBezTo>
                <a:cubicBezTo>
                  <a:pt x="10761830" y="565055"/>
                  <a:pt x="10772476" y="570123"/>
                  <a:pt x="10783493" y="573795"/>
                </a:cubicBezTo>
                <a:cubicBezTo>
                  <a:pt x="10779821" y="595829"/>
                  <a:pt x="10785460" y="621719"/>
                  <a:pt x="10772477" y="639896"/>
                </a:cubicBezTo>
                <a:cubicBezTo>
                  <a:pt x="10763676" y="652217"/>
                  <a:pt x="10742386" y="645089"/>
                  <a:pt x="10728409" y="650913"/>
                </a:cubicBezTo>
                <a:cubicBezTo>
                  <a:pt x="10661760" y="678684"/>
                  <a:pt x="10654169" y="685718"/>
                  <a:pt x="10607224" y="717014"/>
                </a:cubicBezTo>
                <a:cubicBezTo>
                  <a:pt x="10599879" y="728031"/>
                  <a:pt x="10580273" y="737771"/>
                  <a:pt x="10585190" y="750065"/>
                </a:cubicBezTo>
                <a:cubicBezTo>
                  <a:pt x="10591289" y="765313"/>
                  <a:pt x="10614162" y="765630"/>
                  <a:pt x="10629257" y="772099"/>
                </a:cubicBezTo>
                <a:cubicBezTo>
                  <a:pt x="10664510" y="787208"/>
                  <a:pt x="10676013" y="783788"/>
                  <a:pt x="10717392" y="794133"/>
                </a:cubicBezTo>
                <a:cubicBezTo>
                  <a:pt x="10819937" y="819768"/>
                  <a:pt x="10638639" y="789177"/>
                  <a:pt x="10827561" y="816166"/>
                </a:cubicBezTo>
                <a:lnTo>
                  <a:pt x="10783493" y="882267"/>
                </a:lnTo>
                <a:lnTo>
                  <a:pt x="10761460" y="915318"/>
                </a:lnTo>
                <a:cubicBezTo>
                  <a:pt x="10768804" y="926335"/>
                  <a:pt x="10771869" y="942029"/>
                  <a:pt x="10783493" y="948369"/>
                </a:cubicBezTo>
                <a:cubicBezTo>
                  <a:pt x="10814077" y="965051"/>
                  <a:pt x="10882645" y="981419"/>
                  <a:pt x="10882645" y="981419"/>
                </a:cubicBezTo>
                <a:cubicBezTo>
                  <a:pt x="10823466" y="1020872"/>
                  <a:pt x="10834394" y="1021961"/>
                  <a:pt x="10783493" y="1036504"/>
                </a:cubicBezTo>
                <a:cubicBezTo>
                  <a:pt x="10768935" y="1040663"/>
                  <a:pt x="10754115" y="1043848"/>
                  <a:pt x="10739426" y="1047520"/>
                </a:cubicBezTo>
                <a:cubicBezTo>
                  <a:pt x="10728409" y="1062209"/>
                  <a:pt x="10711419" y="1073933"/>
                  <a:pt x="10706375" y="1091588"/>
                </a:cubicBezTo>
                <a:cubicBezTo>
                  <a:pt x="10696582" y="1125864"/>
                  <a:pt x="10730857" y="1130759"/>
                  <a:pt x="10750443" y="1135655"/>
                </a:cubicBezTo>
                <a:cubicBezTo>
                  <a:pt x="10806572" y="1149687"/>
                  <a:pt x="10842971" y="1150833"/>
                  <a:pt x="10904679" y="1157689"/>
                </a:cubicBezTo>
                <a:cubicBezTo>
                  <a:pt x="10971937" y="1174504"/>
                  <a:pt x="10954321" y="1154575"/>
                  <a:pt x="10937730" y="1245824"/>
                </a:cubicBezTo>
                <a:cubicBezTo>
                  <a:pt x="10935021" y="1260721"/>
                  <a:pt x="10935112" y="1277294"/>
                  <a:pt x="10926713" y="1289892"/>
                </a:cubicBezTo>
                <a:cubicBezTo>
                  <a:pt x="10912309" y="1311498"/>
                  <a:pt x="10891344" y="1328077"/>
                  <a:pt x="10871628" y="1344976"/>
                </a:cubicBezTo>
                <a:cubicBezTo>
                  <a:pt x="10839838" y="1372225"/>
                  <a:pt x="10795702" y="1387256"/>
                  <a:pt x="10772477" y="1422094"/>
                </a:cubicBezTo>
                <a:lnTo>
                  <a:pt x="10750443" y="1455145"/>
                </a:lnTo>
                <a:cubicBezTo>
                  <a:pt x="10761460" y="1462489"/>
                  <a:pt x="10770932" y="1472991"/>
                  <a:pt x="10783493" y="1477178"/>
                </a:cubicBezTo>
                <a:cubicBezTo>
                  <a:pt x="10812781" y="1486940"/>
                  <a:pt x="10948336" y="1498069"/>
                  <a:pt x="10959763" y="1499212"/>
                </a:cubicBezTo>
                <a:cubicBezTo>
                  <a:pt x="10952419" y="1524918"/>
                  <a:pt x="10948793" y="1551992"/>
                  <a:pt x="10937730" y="1576330"/>
                </a:cubicBezTo>
                <a:cubicBezTo>
                  <a:pt x="10930132" y="1593046"/>
                  <a:pt x="10915352" y="1605457"/>
                  <a:pt x="10904679" y="1620398"/>
                </a:cubicBezTo>
                <a:cubicBezTo>
                  <a:pt x="10896983" y="1631172"/>
                  <a:pt x="10891121" y="1643276"/>
                  <a:pt x="10882645" y="1653448"/>
                </a:cubicBezTo>
                <a:cubicBezTo>
                  <a:pt x="10872671" y="1665417"/>
                  <a:pt x="10858651" y="1673821"/>
                  <a:pt x="10849595" y="1686499"/>
                </a:cubicBezTo>
                <a:cubicBezTo>
                  <a:pt x="10833273" y="1709350"/>
                  <a:pt x="10809987" y="1774369"/>
                  <a:pt x="10805527" y="1796667"/>
                </a:cubicBezTo>
                <a:cubicBezTo>
                  <a:pt x="10801855" y="1815029"/>
                  <a:pt x="10802884" y="1835004"/>
                  <a:pt x="10794510" y="1851752"/>
                </a:cubicBezTo>
                <a:cubicBezTo>
                  <a:pt x="10787543" y="1865687"/>
                  <a:pt x="10771599" y="1872973"/>
                  <a:pt x="10761460" y="1884802"/>
                </a:cubicBezTo>
                <a:cubicBezTo>
                  <a:pt x="10749510" y="1898743"/>
                  <a:pt x="10739426" y="1914181"/>
                  <a:pt x="10728409" y="1928870"/>
                </a:cubicBezTo>
                <a:cubicBezTo>
                  <a:pt x="10732081" y="1950904"/>
                  <a:pt x="10726616" y="1976671"/>
                  <a:pt x="10739426" y="1994971"/>
                </a:cubicBezTo>
                <a:cubicBezTo>
                  <a:pt x="10754612" y="2016665"/>
                  <a:pt x="10783493" y="2024350"/>
                  <a:pt x="10805527" y="2039039"/>
                </a:cubicBezTo>
                <a:lnTo>
                  <a:pt x="10871628" y="2083106"/>
                </a:lnTo>
                <a:lnTo>
                  <a:pt x="10904679" y="2105140"/>
                </a:lnTo>
                <a:lnTo>
                  <a:pt x="10937730" y="2127173"/>
                </a:lnTo>
                <a:cubicBezTo>
                  <a:pt x="10908351" y="2146759"/>
                  <a:pt x="10897335" y="2147983"/>
                  <a:pt x="10882645" y="2182258"/>
                </a:cubicBezTo>
                <a:cubicBezTo>
                  <a:pt x="10876681" y="2196175"/>
                  <a:pt x="10882334" y="2215619"/>
                  <a:pt x="10871628" y="2226325"/>
                </a:cubicBezTo>
                <a:cubicBezTo>
                  <a:pt x="10860922" y="2237031"/>
                  <a:pt x="10841738" y="2232026"/>
                  <a:pt x="10827561" y="2237342"/>
                </a:cubicBezTo>
                <a:cubicBezTo>
                  <a:pt x="10812184" y="2243109"/>
                  <a:pt x="10798182" y="2252031"/>
                  <a:pt x="10783493" y="2259376"/>
                </a:cubicBezTo>
                <a:cubicBezTo>
                  <a:pt x="10746770" y="2255704"/>
                  <a:pt x="10710231" y="2248359"/>
                  <a:pt x="10673325" y="2248359"/>
                </a:cubicBezTo>
                <a:cubicBezTo>
                  <a:pt x="10658184" y="2248359"/>
                  <a:pt x="10629257" y="2244235"/>
                  <a:pt x="10629257" y="2259376"/>
                </a:cubicBezTo>
                <a:cubicBezTo>
                  <a:pt x="10629257" y="2275799"/>
                  <a:pt x="10658076" y="2275311"/>
                  <a:pt x="10673325" y="2281410"/>
                </a:cubicBezTo>
                <a:cubicBezTo>
                  <a:pt x="10694889" y="2290036"/>
                  <a:pt x="10717392" y="2296099"/>
                  <a:pt x="10739426" y="2303443"/>
                </a:cubicBezTo>
                <a:cubicBezTo>
                  <a:pt x="10750443" y="2310788"/>
                  <a:pt x="10759703" y="2321993"/>
                  <a:pt x="10772477" y="2325477"/>
                </a:cubicBezTo>
                <a:cubicBezTo>
                  <a:pt x="10801041" y="2333267"/>
                  <a:pt x="10831408" y="2331627"/>
                  <a:pt x="10860612" y="2336494"/>
                </a:cubicBezTo>
                <a:cubicBezTo>
                  <a:pt x="10875547" y="2338983"/>
                  <a:pt x="10889990" y="2343839"/>
                  <a:pt x="10904679" y="2347511"/>
                </a:cubicBezTo>
                <a:cubicBezTo>
                  <a:pt x="10882311" y="2381064"/>
                  <a:pt x="10839898" y="2407000"/>
                  <a:pt x="10871628" y="2446663"/>
                </a:cubicBezTo>
                <a:cubicBezTo>
                  <a:pt x="10879899" y="2457002"/>
                  <a:pt x="10894507" y="2460220"/>
                  <a:pt x="10904679" y="2468696"/>
                </a:cubicBezTo>
                <a:cubicBezTo>
                  <a:pt x="10916648" y="2478670"/>
                  <a:pt x="10926713" y="2490730"/>
                  <a:pt x="10937730" y="2501747"/>
                </a:cubicBezTo>
                <a:cubicBezTo>
                  <a:pt x="10941402" y="2512764"/>
                  <a:pt x="10956305" y="2525981"/>
                  <a:pt x="10948747" y="2534798"/>
                </a:cubicBezTo>
                <a:cubicBezTo>
                  <a:pt x="10909683" y="2580372"/>
                  <a:pt x="10857489" y="2581222"/>
                  <a:pt x="10805527" y="2589882"/>
                </a:cubicBezTo>
                <a:cubicBezTo>
                  <a:pt x="10794510" y="2593554"/>
                  <a:pt x="10781398" y="2593465"/>
                  <a:pt x="10772477" y="2600899"/>
                </a:cubicBezTo>
                <a:cubicBezTo>
                  <a:pt x="10741693" y="2626552"/>
                  <a:pt x="10739392" y="2645069"/>
                  <a:pt x="10728409" y="2678017"/>
                </a:cubicBezTo>
                <a:cubicBezTo>
                  <a:pt x="10735754" y="2692706"/>
                  <a:pt x="10748406" y="2705788"/>
                  <a:pt x="10750443" y="2722084"/>
                </a:cubicBezTo>
                <a:cubicBezTo>
                  <a:pt x="10752321" y="2737108"/>
                  <a:pt x="10744743" y="2751975"/>
                  <a:pt x="10739426" y="2766152"/>
                </a:cubicBezTo>
                <a:cubicBezTo>
                  <a:pt x="10733659" y="2781529"/>
                  <a:pt x="10723861" y="2795124"/>
                  <a:pt x="10717392" y="2810219"/>
                </a:cubicBezTo>
                <a:cubicBezTo>
                  <a:pt x="10712817" y="2820893"/>
                  <a:pt x="10710047" y="2832253"/>
                  <a:pt x="10706375" y="2843270"/>
                </a:cubicBezTo>
                <a:cubicBezTo>
                  <a:pt x="10710047" y="2854287"/>
                  <a:pt x="10712199" y="2865933"/>
                  <a:pt x="10717392" y="2876320"/>
                </a:cubicBezTo>
                <a:cubicBezTo>
                  <a:pt x="10726968" y="2895473"/>
                  <a:pt x="10737595" y="2914274"/>
                  <a:pt x="10750443" y="2931405"/>
                </a:cubicBezTo>
                <a:cubicBezTo>
                  <a:pt x="10770752" y="2958484"/>
                  <a:pt x="10808455" y="2985457"/>
                  <a:pt x="10838578" y="2997506"/>
                </a:cubicBezTo>
                <a:cubicBezTo>
                  <a:pt x="10855964" y="3004460"/>
                  <a:pt x="10875301" y="3004851"/>
                  <a:pt x="10893662" y="3008523"/>
                </a:cubicBezTo>
                <a:cubicBezTo>
                  <a:pt x="10904679" y="3015868"/>
                  <a:pt x="10926713" y="3017316"/>
                  <a:pt x="10926713" y="3030557"/>
                </a:cubicBezTo>
                <a:cubicBezTo>
                  <a:pt x="10926713" y="3043798"/>
                  <a:pt x="10906060" y="3047941"/>
                  <a:pt x="10893662" y="3052590"/>
                </a:cubicBezTo>
                <a:cubicBezTo>
                  <a:pt x="10876129" y="3059165"/>
                  <a:pt x="10856744" y="3059065"/>
                  <a:pt x="10838578" y="3063607"/>
                </a:cubicBezTo>
                <a:cubicBezTo>
                  <a:pt x="10788132" y="3076219"/>
                  <a:pt x="10770387" y="3082665"/>
                  <a:pt x="10728409" y="3096658"/>
                </a:cubicBezTo>
                <a:cubicBezTo>
                  <a:pt x="10798755" y="3149416"/>
                  <a:pt x="10756053" y="3121496"/>
                  <a:pt x="10860612" y="3173776"/>
                </a:cubicBezTo>
                <a:lnTo>
                  <a:pt x="10904679" y="3195810"/>
                </a:lnTo>
                <a:cubicBezTo>
                  <a:pt x="10893538" y="3212521"/>
                  <a:pt x="10871628" y="3239104"/>
                  <a:pt x="10871628" y="3261911"/>
                </a:cubicBezTo>
                <a:cubicBezTo>
                  <a:pt x="10871628" y="3273524"/>
                  <a:pt x="10878071" y="3284287"/>
                  <a:pt x="10882645" y="3294961"/>
                </a:cubicBezTo>
                <a:cubicBezTo>
                  <a:pt x="10905010" y="3347145"/>
                  <a:pt x="10895521" y="3332924"/>
                  <a:pt x="10937730" y="3361063"/>
                </a:cubicBezTo>
                <a:cubicBezTo>
                  <a:pt x="10926713" y="3375752"/>
                  <a:pt x="10917662" y="3392147"/>
                  <a:pt x="10904679" y="3405130"/>
                </a:cubicBezTo>
                <a:cubicBezTo>
                  <a:pt x="10891696" y="3418113"/>
                  <a:pt x="10863209" y="3420004"/>
                  <a:pt x="10860612" y="3438181"/>
                </a:cubicBezTo>
                <a:cubicBezTo>
                  <a:pt x="10855845" y="3471551"/>
                  <a:pt x="10919879" y="3495356"/>
                  <a:pt x="10937730" y="3504282"/>
                </a:cubicBezTo>
                <a:cubicBezTo>
                  <a:pt x="10922099" y="3512097"/>
                  <a:pt x="10865078" y="3534801"/>
                  <a:pt x="10860612" y="3559366"/>
                </a:cubicBezTo>
                <a:cubicBezTo>
                  <a:pt x="10850497" y="3614999"/>
                  <a:pt x="10868381" y="3655272"/>
                  <a:pt x="10904679" y="3691569"/>
                </a:cubicBezTo>
                <a:cubicBezTo>
                  <a:pt x="10914042" y="3700931"/>
                  <a:pt x="10926713" y="3706258"/>
                  <a:pt x="10937730" y="3713602"/>
                </a:cubicBezTo>
                <a:cubicBezTo>
                  <a:pt x="10941402" y="3724619"/>
                  <a:pt x="10940536" y="3738441"/>
                  <a:pt x="10948747" y="3746653"/>
                </a:cubicBezTo>
                <a:cubicBezTo>
                  <a:pt x="10956958" y="3754864"/>
                  <a:pt x="10991755" y="3751695"/>
                  <a:pt x="10981797" y="3757670"/>
                </a:cubicBezTo>
                <a:cubicBezTo>
                  <a:pt x="10955830" y="3773250"/>
                  <a:pt x="10893662" y="3779704"/>
                  <a:pt x="10893662" y="3779704"/>
                </a:cubicBezTo>
                <a:lnTo>
                  <a:pt x="10881132" y="3785652"/>
                </a:lnTo>
                <a:lnTo>
                  <a:pt x="0" y="3785652"/>
                </a:ln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
        <p:nvSpPr>
          <p:cNvPr id="51209" name="Text Box 9">
            <a:extLst>
              <a:ext uri="{FF2B5EF4-FFF2-40B4-BE49-F238E27FC236}">
                <a16:creationId xmlns:a16="http://schemas.microsoft.com/office/drawing/2014/main" id="{BC42D2B0-FE77-4773-A7A1-7C560B957EA2}"/>
              </a:ext>
            </a:extLst>
          </p:cNvPr>
          <p:cNvSpPr txBox="1">
            <a:spLocks noChangeArrowheads="1"/>
          </p:cNvSpPr>
          <p:nvPr/>
        </p:nvSpPr>
        <p:spPr bwMode="auto">
          <a:xfrm>
            <a:off x="563880" y="1905000"/>
            <a:ext cx="1106424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chemeClr val="bg1">
                    <a:lumMod val="25000"/>
                  </a:schemeClr>
                </a:solidFill>
                <a:effectLst/>
                <a:uLnTx/>
                <a:uFillTx/>
                <a:latin typeface="Agency FB" panose="020B0503020202020204" pitchFamily="34" charset="0"/>
                <a:ea typeface="+mn-ea"/>
                <a:cs typeface="+mn-cs"/>
              </a:rPr>
              <a:t>PRETEEN CAMP, 2003!!</a:t>
            </a:r>
            <a:br>
              <a:rPr kumimoji="0" lang="en-US" altLang="en-US" sz="2800" b="0" i="0" u="none" strike="noStrike" kern="1200" cap="none" spc="0" normalizeH="0" baseline="0" noProof="0" dirty="0">
                <a:ln>
                  <a:noFill/>
                </a:ln>
                <a:solidFill>
                  <a:schemeClr val="bg1">
                    <a:lumMod val="25000"/>
                  </a:schemeClr>
                </a:solidFill>
                <a:effectLst/>
                <a:uLnTx/>
                <a:uFillTx/>
                <a:latin typeface="Times New Roman" panose="02020603050405020304" pitchFamily="18" charset="0"/>
                <a:ea typeface="+mn-ea"/>
                <a:cs typeface="+mn-cs"/>
              </a:rPr>
            </a:br>
            <a:r>
              <a:rPr kumimoji="0" lang="en-US" altLang="en-US" sz="2800" b="0" i="0" u="none" strike="noStrike" kern="1200" cap="none" spc="0" normalizeH="0" baseline="0" noProof="0" dirty="0" err="1">
                <a:ln>
                  <a:noFill/>
                </a:ln>
                <a:solidFill>
                  <a:schemeClr val="bg1">
                    <a:lumMod val="25000"/>
                  </a:schemeClr>
                </a:solidFill>
                <a:effectLst/>
                <a:uLnTx/>
                <a:uFillTx/>
                <a:latin typeface="Times New Roman" panose="02020603050405020304" pitchFamily="18" charset="0"/>
                <a:ea typeface="+mn-ea"/>
                <a:cs typeface="+mn-cs"/>
              </a:rPr>
              <a:t>Lookie</a:t>
            </a:r>
            <a:r>
              <a:rPr kumimoji="0" lang="en-US" altLang="en-US" sz="2800" b="0" i="0" u="none" strike="noStrike" kern="1200" cap="none" spc="0" normalizeH="0" baseline="0" noProof="0" dirty="0">
                <a:ln>
                  <a:noFill/>
                </a:ln>
                <a:solidFill>
                  <a:schemeClr val="bg1">
                    <a:lumMod val="25000"/>
                  </a:schemeClr>
                </a:solidFill>
                <a:effectLst/>
                <a:uLnTx/>
                <a:uFillTx/>
                <a:latin typeface="Times New Roman" panose="02020603050405020304" pitchFamily="18" charset="0"/>
                <a:ea typeface="+mn-ea"/>
                <a:cs typeface="+mn-cs"/>
              </a:rPr>
              <a:t>...here is a sneak preview of Preteen Camp, 2003... </a:t>
            </a:r>
            <a:br>
              <a:rPr kumimoji="0" lang="en-US" altLang="en-US" sz="2800" b="0" i="0" u="none" strike="noStrike" kern="1200" cap="none" spc="0" normalizeH="0" baseline="0" noProof="0" dirty="0">
                <a:ln>
                  <a:noFill/>
                </a:ln>
                <a:solidFill>
                  <a:schemeClr val="bg1">
                    <a:lumMod val="25000"/>
                  </a:schemeClr>
                </a:solidFill>
                <a:effectLst/>
                <a:uLnTx/>
                <a:uFillTx/>
                <a:latin typeface="Times New Roman" panose="02020603050405020304" pitchFamily="18" charset="0"/>
                <a:ea typeface="+mn-ea"/>
                <a:cs typeface="+mn-cs"/>
              </a:rPr>
            </a:br>
            <a:r>
              <a:rPr kumimoji="0" lang="en-US" altLang="en-US" sz="2800" b="0" i="0" u="none" strike="noStrike" kern="1200" cap="none" spc="0" normalizeH="0" baseline="0" noProof="0" dirty="0">
                <a:ln>
                  <a:noFill/>
                </a:ln>
                <a:solidFill>
                  <a:schemeClr val="bg1">
                    <a:lumMod val="25000"/>
                  </a:schemeClr>
                </a:solidFill>
                <a:effectLst/>
                <a:uLnTx/>
                <a:uFillTx/>
                <a:latin typeface="Times New Roman" panose="02020603050405020304" pitchFamily="18" charset="0"/>
                <a:ea typeface="+mn-ea"/>
                <a:cs typeface="+mn-cs"/>
              </a:rPr>
              <a:t>Our theme for Preteen Camp has been entitled "No Rules"...that's right..."No Rules"...can you believe it! We will be learning </a:t>
            </a:r>
            <a:r>
              <a:rPr kumimoji="0" lang="en-US" altLang="en-US" sz="2800" b="0" i="0" u="none" strike="noStrike" kern="1200" cap="none" spc="0" normalizeH="0" baseline="0" noProof="0" dirty="0" err="1">
                <a:ln>
                  <a:noFill/>
                </a:ln>
                <a:solidFill>
                  <a:schemeClr val="bg1">
                    <a:lumMod val="25000"/>
                  </a:schemeClr>
                </a:solidFill>
                <a:effectLst/>
                <a:uLnTx/>
                <a:uFillTx/>
                <a:latin typeface="Times New Roman" panose="02020603050405020304" pitchFamily="18" charset="0"/>
                <a:ea typeface="+mn-ea"/>
                <a:cs typeface="+mn-cs"/>
              </a:rPr>
              <a:t>alot</a:t>
            </a:r>
            <a:r>
              <a:rPr kumimoji="0" lang="en-US" altLang="en-US" sz="2800" b="0" i="0" u="none" strike="noStrike" kern="1200" cap="none" spc="0" normalizeH="0" baseline="0" noProof="0" dirty="0">
                <a:ln>
                  <a:noFill/>
                </a:ln>
                <a:solidFill>
                  <a:schemeClr val="bg1">
                    <a:lumMod val="25000"/>
                  </a:schemeClr>
                </a:solidFill>
                <a:effectLst/>
                <a:uLnTx/>
                <a:uFillTx/>
                <a:latin typeface="Times New Roman" panose="02020603050405020304" pitchFamily="18" charset="0"/>
                <a:ea typeface="+mn-ea"/>
                <a:cs typeface="+mn-cs"/>
              </a:rPr>
              <a:t> [sic] about how our relationship with God is not about rules and regulations, but about loving Jesus from our hearts and how much He really loves us. We will learn about "Who Really Rules in Our Lives" and how "God's Rules" lead us to make wise choices that will make our lives happy!! </a:t>
            </a:r>
          </a:p>
        </p:txBody>
      </p:sp>
      <p:sp>
        <p:nvSpPr>
          <p:cNvPr id="51210" name="Text Box 10">
            <a:extLst>
              <a:ext uri="{FF2B5EF4-FFF2-40B4-BE49-F238E27FC236}">
                <a16:creationId xmlns:a16="http://schemas.microsoft.com/office/drawing/2014/main" id="{8D5C5A35-F385-4479-9725-5C2A38E7E9AC}"/>
              </a:ext>
            </a:extLst>
          </p:cNvPr>
          <p:cNvSpPr txBox="1">
            <a:spLocks noChangeArrowheads="1"/>
          </p:cNvSpPr>
          <p:nvPr/>
        </p:nvSpPr>
        <p:spPr bwMode="auto">
          <a:xfrm>
            <a:off x="3946526" y="6238876"/>
            <a:ext cx="41703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San Diego Church of Christ</a:t>
            </a:r>
          </a:p>
        </p:txBody>
      </p:sp>
      <p:sp>
        <p:nvSpPr>
          <p:cNvPr id="4" name="Rectangle 2">
            <a:extLst>
              <a:ext uri="{FF2B5EF4-FFF2-40B4-BE49-F238E27FC236}">
                <a16:creationId xmlns:a16="http://schemas.microsoft.com/office/drawing/2014/main" id="{9D32BFBF-896B-489C-BE1F-FF9A2461D023}"/>
              </a:ext>
            </a:extLst>
          </p:cNvPr>
          <p:cNvSpPr>
            <a:spLocks noGrp="1" noChangeArrowheads="1"/>
          </p:cNvSpPr>
          <p:nvPr>
            <p:ph type="title"/>
          </p:nvPr>
        </p:nvSpPr>
        <p:spPr>
          <a:xfrm>
            <a:off x="2540000" y="228600"/>
            <a:ext cx="9448800" cy="1447800"/>
          </a:xfrm>
        </p:spPr>
        <p:txBody>
          <a:bodyPr/>
          <a:lstStyle/>
          <a:p>
            <a:r>
              <a:rPr lang="en-US" altLang="en-US" sz="4400" dirty="0"/>
              <a:t>San Diego Church of Christ</a:t>
            </a:r>
          </a:p>
        </p:txBody>
      </p:sp>
      <p:sp>
        <p:nvSpPr>
          <p:cNvPr id="5" name="Rectangle 4">
            <a:extLst>
              <a:ext uri="{FF2B5EF4-FFF2-40B4-BE49-F238E27FC236}">
                <a16:creationId xmlns:a16="http://schemas.microsoft.com/office/drawing/2014/main" id="{881FEAF0-A708-440E-BA6D-909DBE969D8D}"/>
              </a:ext>
            </a:extLst>
          </p:cNvPr>
          <p:cNvSpPr/>
          <p:nvPr/>
        </p:nvSpPr>
        <p:spPr>
          <a:xfrm>
            <a:off x="2540000" y="1284204"/>
            <a:ext cx="720056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Tubular"/>
                <a:ea typeface="+mn-ea"/>
                <a:cs typeface="+mn-cs"/>
              </a:rPr>
              <a:t>“…we surrender our lives to his Lordship…and follow the example of Jesus”</a:t>
            </a:r>
          </a:p>
        </p:txBody>
      </p:sp>
      <p:cxnSp>
        <p:nvCxnSpPr>
          <p:cNvPr id="3" name="Straight Connector 2">
            <a:extLst>
              <a:ext uri="{FF2B5EF4-FFF2-40B4-BE49-F238E27FC236}">
                <a16:creationId xmlns:a16="http://schemas.microsoft.com/office/drawing/2014/main" id="{70591A3E-7788-4BF3-AEF5-15F425A1412F}"/>
              </a:ext>
            </a:extLst>
          </p:cNvPr>
          <p:cNvCxnSpPr/>
          <p:nvPr/>
        </p:nvCxnSpPr>
        <p:spPr bwMode="auto">
          <a:xfrm>
            <a:off x="1905000" y="4343400"/>
            <a:ext cx="9220200" cy="0"/>
          </a:xfrm>
          <a:prstGeom prst="line">
            <a:avLst/>
          </a:prstGeom>
          <a:ln w="57150">
            <a:headEnd type="none" w="sm" len="sm"/>
            <a:tailEnd type="none" w="sm" len="sm"/>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2476C90C-00E1-4EE6-8B06-FE56678A061F}"/>
              </a:ext>
            </a:extLst>
          </p:cNvPr>
          <p:cNvCxnSpPr>
            <a:cxnSpLocks/>
          </p:cNvCxnSpPr>
          <p:nvPr/>
        </p:nvCxnSpPr>
        <p:spPr bwMode="auto">
          <a:xfrm>
            <a:off x="1066800" y="3476740"/>
            <a:ext cx="8153400" cy="0"/>
          </a:xfrm>
          <a:prstGeom prst="line">
            <a:avLst/>
          </a:prstGeom>
          <a:ln w="57150">
            <a:headEnd type="none" w="sm" len="sm"/>
            <a:tailEnd type="none" w="sm" len="sm"/>
          </a:ln>
        </p:spPr>
        <p:style>
          <a:lnRef idx="3">
            <a:schemeClr val="accent6"/>
          </a:lnRef>
          <a:fillRef idx="0">
            <a:schemeClr val="accent6"/>
          </a:fillRef>
          <a:effectRef idx="2">
            <a:schemeClr val="accent6"/>
          </a:effectRef>
          <a:fontRef idx="minor">
            <a:schemeClr val="tx1"/>
          </a:fontRef>
        </p:style>
      </p:cxn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4150A5-501C-4E93-A5C1-5D40BCDEFAF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D1BD87-E378-4891-9DC4-7558D653A54C}"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242" name="Rectangle 2">
            <a:extLst>
              <a:ext uri="{FF2B5EF4-FFF2-40B4-BE49-F238E27FC236}">
                <a16:creationId xmlns:a16="http://schemas.microsoft.com/office/drawing/2014/main" id="{A12C59A2-CFD0-4751-9EC8-3CC45A61CE78}"/>
              </a:ext>
            </a:extLst>
          </p:cNvPr>
          <p:cNvSpPr>
            <a:spLocks noGrp="1" noChangeArrowheads="1"/>
          </p:cNvSpPr>
          <p:nvPr>
            <p:ph type="title"/>
          </p:nvPr>
        </p:nvSpPr>
        <p:spPr/>
        <p:txBody>
          <a:bodyPr/>
          <a:lstStyle/>
          <a:p>
            <a:r>
              <a:rPr lang="en-US" altLang="en-US" sz="4400"/>
              <a:t>The Community Church </a:t>
            </a:r>
            <a:br>
              <a:rPr lang="en-US" altLang="en-US" sz="4400"/>
            </a:br>
            <a:r>
              <a:rPr lang="en-US" altLang="en-US" sz="2400"/>
              <a:t>(mega church operation)</a:t>
            </a:r>
          </a:p>
        </p:txBody>
      </p:sp>
      <p:sp>
        <p:nvSpPr>
          <p:cNvPr id="10243" name="Rectangle 3">
            <a:extLst>
              <a:ext uri="{FF2B5EF4-FFF2-40B4-BE49-F238E27FC236}">
                <a16:creationId xmlns:a16="http://schemas.microsoft.com/office/drawing/2014/main" id="{1FBEBEFE-5317-44D0-80CF-39678A4B1DA7}"/>
              </a:ext>
            </a:extLst>
          </p:cNvPr>
          <p:cNvSpPr>
            <a:spLocks noGrp="1" noChangeArrowheads="1"/>
          </p:cNvSpPr>
          <p:nvPr>
            <p:ph type="body" idx="1"/>
          </p:nvPr>
        </p:nvSpPr>
        <p:spPr>
          <a:xfrm>
            <a:off x="3048000" y="1905000"/>
            <a:ext cx="7620000" cy="4724400"/>
          </a:xfrm>
        </p:spPr>
        <p:txBody>
          <a:bodyPr/>
          <a:lstStyle/>
          <a:p>
            <a:r>
              <a:rPr lang="en-US" altLang="en-US" dirty="0"/>
              <a:t>has been developing over the past several decades</a:t>
            </a:r>
          </a:p>
          <a:p>
            <a:r>
              <a:rPr lang="en-US" altLang="en-US" dirty="0"/>
              <a:t>has sprung up in almost every area of the country</a:t>
            </a:r>
          </a:p>
          <a:p>
            <a:r>
              <a:rPr lang="en-US" altLang="en-US" dirty="0"/>
              <a:t>growth is exceedingly fast</a:t>
            </a:r>
          </a:p>
          <a:p>
            <a:r>
              <a:rPr lang="en-US" altLang="en-US" dirty="0"/>
              <a:t>often attracts local and national media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EC9646F-A7FF-4BFE-831B-B25099033AD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6AC7B9-D0E3-4E2F-99FD-14A3951B3089}"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3490" name="Rectangle 2">
            <a:extLst>
              <a:ext uri="{FF2B5EF4-FFF2-40B4-BE49-F238E27FC236}">
                <a16:creationId xmlns:a16="http://schemas.microsoft.com/office/drawing/2014/main" id="{95D45BF0-09F4-4D99-82D8-C5CA3F0ED046}"/>
              </a:ext>
            </a:extLst>
          </p:cNvPr>
          <p:cNvSpPr>
            <a:spLocks noGrp="1" noChangeArrowheads="1"/>
          </p:cNvSpPr>
          <p:nvPr>
            <p:ph type="title"/>
          </p:nvPr>
        </p:nvSpPr>
        <p:spPr/>
        <p:txBody>
          <a:bodyPr/>
          <a:lstStyle/>
          <a:p>
            <a:r>
              <a:rPr lang="en-US" altLang="en-US" sz="4400"/>
              <a:t>Effects on Conservative Churches?</a:t>
            </a:r>
          </a:p>
        </p:txBody>
      </p:sp>
      <p:sp>
        <p:nvSpPr>
          <p:cNvPr id="63491" name="Rectangle 3">
            <a:extLst>
              <a:ext uri="{FF2B5EF4-FFF2-40B4-BE49-F238E27FC236}">
                <a16:creationId xmlns:a16="http://schemas.microsoft.com/office/drawing/2014/main" id="{16407673-67C1-424F-958E-5C611292772E}"/>
              </a:ext>
            </a:extLst>
          </p:cNvPr>
          <p:cNvSpPr>
            <a:spLocks noGrp="1" noChangeArrowheads="1"/>
          </p:cNvSpPr>
          <p:nvPr>
            <p:ph type="body" idx="1"/>
          </p:nvPr>
        </p:nvSpPr>
        <p:spPr>
          <a:xfrm>
            <a:off x="3048000" y="1905000"/>
            <a:ext cx="8382000" cy="4953000"/>
          </a:xfrm>
        </p:spPr>
        <p:txBody>
          <a:bodyPr>
            <a:normAutofit/>
          </a:bodyPr>
          <a:lstStyle/>
          <a:p>
            <a:r>
              <a:rPr lang="en-US" altLang="en-US" dirty="0"/>
              <a:t>VBS geared toward “fun” instead of “Bible instruction”</a:t>
            </a:r>
          </a:p>
          <a:p>
            <a:r>
              <a:rPr lang="en-US" altLang="en-US" dirty="0"/>
              <a:t>gimmicks added to the gospel</a:t>
            </a:r>
          </a:p>
          <a:p>
            <a:r>
              <a:rPr lang="en-US" altLang="en-US" dirty="0"/>
              <a:t>food is served</a:t>
            </a:r>
          </a:p>
          <a:p>
            <a:r>
              <a:rPr lang="en-US" altLang="en-US" dirty="0"/>
              <a:t>plays worked on and acted out for audience</a:t>
            </a:r>
          </a:p>
          <a:p>
            <a:r>
              <a:rPr lang="en-US" altLang="en-US" dirty="0"/>
              <a:t>emphasis shift from gospel to numerical growth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p:cTn id="7" dur="1000" fill="hold"/>
                                        <p:tgtEl>
                                          <p:spTgt spid="6349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349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349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3491">
                                            <p:txEl>
                                              <p:pRg st="1" end="1"/>
                                            </p:txEl>
                                          </p:spTgt>
                                        </p:tgtEl>
                                        <p:attrNameLst>
                                          <p:attrName>style.visibility</p:attrName>
                                        </p:attrNameLst>
                                      </p:cBhvr>
                                      <p:to>
                                        <p:strVal val="visible"/>
                                      </p:to>
                                    </p:set>
                                    <p:anim calcmode="lin" valueType="num">
                                      <p:cBhvr>
                                        <p:cTn id="14" dur="1000" fill="hold"/>
                                        <p:tgtEl>
                                          <p:spTgt spid="63491">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349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349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3491">
                                            <p:txEl>
                                              <p:pRg st="2" end="2"/>
                                            </p:txEl>
                                          </p:spTgt>
                                        </p:tgtEl>
                                        <p:attrNameLst>
                                          <p:attrName>style.visibility</p:attrName>
                                        </p:attrNameLst>
                                      </p:cBhvr>
                                      <p:to>
                                        <p:strVal val="visible"/>
                                      </p:to>
                                    </p:set>
                                    <p:anim calcmode="lin" valueType="num">
                                      <p:cBhvr>
                                        <p:cTn id="21" dur="1000" fill="hold"/>
                                        <p:tgtEl>
                                          <p:spTgt spid="63491">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349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349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63491">
                                            <p:txEl>
                                              <p:pRg st="3" end="3"/>
                                            </p:txEl>
                                          </p:spTgt>
                                        </p:tgtEl>
                                        <p:attrNameLst>
                                          <p:attrName>style.visibility</p:attrName>
                                        </p:attrNameLst>
                                      </p:cBhvr>
                                      <p:to>
                                        <p:strVal val="visible"/>
                                      </p:to>
                                    </p:set>
                                    <p:anim calcmode="lin" valueType="num">
                                      <p:cBhvr>
                                        <p:cTn id="28" dur="1000" fill="hold"/>
                                        <p:tgtEl>
                                          <p:spTgt spid="63491">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349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349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63491">
                                            <p:txEl>
                                              <p:pRg st="4" end="4"/>
                                            </p:txEl>
                                          </p:spTgt>
                                        </p:tgtEl>
                                        <p:attrNameLst>
                                          <p:attrName>style.visibility</p:attrName>
                                        </p:attrNameLst>
                                      </p:cBhvr>
                                      <p:to>
                                        <p:strVal val="visible"/>
                                      </p:to>
                                    </p:set>
                                    <p:anim calcmode="lin" valueType="num">
                                      <p:cBhvr>
                                        <p:cTn id="35" dur="1000" fill="hold"/>
                                        <p:tgtEl>
                                          <p:spTgt spid="63491">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63491">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34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E38B433-F83C-420D-AF85-29D680F6805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924A28-7FDE-479E-8C26-7D510EE9F646}"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4514" name="Rectangle 2">
            <a:extLst>
              <a:ext uri="{FF2B5EF4-FFF2-40B4-BE49-F238E27FC236}">
                <a16:creationId xmlns:a16="http://schemas.microsoft.com/office/drawing/2014/main" id="{BB5137CC-3557-4B10-97D1-3C2A88CBFB53}"/>
              </a:ext>
            </a:extLst>
          </p:cNvPr>
          <p:cNvSpPr>
            <a:spLocks noGrp="1" noChangeArrowheads="1"/>
          </p:cNvSpPr>
          <p:nvPr>
            <p:ph type="title"/>
          </p:nvPr>
        </p:nvSpPr>
        <p:spPr/>
        <p:txBody>
          <a:bodyPr/>
          <a:lstStyle/>
          <a:p>
            <a:r>
              <a:rPr lang="en-US" altLang="en-US"/>
              <a:t>Other Signs:</a:t>
            </a:r>
          </a:p>
        </p:txBody>
      </p:sp>
      <p:sp>
        <p:nvSpPr>
          <p:cNvPr id="64515" name="Rectangle 3">
            <a:extLst>
              <a:ext uri="{FF2B5EF4-FFF2-40B4-BE49-F238E27FC236}">
                <a16:creationId xmlns:a16="http://schemas.microsoft.com/office/drawing/2014/main" id="{77A935AE-6545-4540-866C-676BEEC48795}"/>
              </a:ext>
            </a:extLst>
          </p:cNvPr>
          <p:cNvSpPr>
            <a:spLocks noGrp="1" noChangeArrowheads="1"/>
          </p:cNvSpPr>
          <p:nvPr>
            <p:ph type="body" idx="1"/>
          </p:nvPr>
        </p:nvSpPr>
        <p:spPr>
          <a:xfrm>
            <a:off x="3048000" y="1905000"/>
            <a:ext cx="8610600" cy="4953000"/>
          </a:xfrm>
        </p:spPr>
        <p:txBody>
          <a:bodyPr/>
          <a:lstStyle/>
          <a:p>
            <a:r>
              <a:rPr lang="en-US" altLang="en-US" dirty="0"/>
              <a:t>advertising secular events (camping, games, potlucks, etc.) with spiritual</a:t>
            </a:r>
          </a:p>
          <a:p>
            <a:r>
              <a:rPr lang="en-US" altLang="en-US" dirty="0"/>
              <a:t>churches changing names to be more ambiguous (e.g., </a:t>
            </a:r>
            <a:r>
              <a:rPr lang="en-US" altLang="en-US" i="1" dirty="0"/>
              <a:t>Canyon Church</a:t>
            </a:r>
            <a:r>
              <a:rPr lang="en-US" altLang="en-US" dirty="0"/>
              <a:t>)</a:t>
            </a:r>
          </a:p>
          <a:p>
            <a:r>
              <a:rPr lang="en-US" altLang="en-US" dirty="0"/>
              <a:t>tolerant attitude toward those in error; intolerant toward those who expose error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p:cTn id="7" dur="1000" fill="hold"/>
                                        <p:tgtEl>
                                          <p:spTgt spid="6451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451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451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4515">
                                            <p:txEl>
                                              <p:pRg st="1" end="1"/>
                                            </p:txEl>
                                          </p:spTgt>
                                        </p:tgtEl>
                                        <p:attrNameLst>
                                          <p:attrName>style.visibility</p:attrName>
                                        </p:attrNameLst>
                                      </p:cBhvr>
                                      <p:to>
                                        <p:strVal val="visible"/>
                                      </p:to>
                                    </p:set>
                                    <p:anim calcmode="lin" valueType="num">
                                      <p:cBhvr>
                                        <p:cTn id="14" dur="1000" fill="hold"/>
                                        <p:tgtEl>
                                          <p:spTgt spid="6451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451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451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4515">
                                            <p:txEl>
                                              <p:pRg st="2" end="2"/>
                                            </p:txEl>
                                          </p:spTgt>
                                        </p:tgtEl>
                                        <p:attrNameLst>
                                          <p:attrName>style.visibility</p:attrName>
                                        </p:attrNameLst>
                                      </p:cBhvr>
                                      <p:to>
                                        <p:strVal val="visible"/>
                                      </p:to>
                                    </p:set>
                                    <p:anim calcmode="lin" valueType="num">
                                      <p:cBhvr>
                                        <p:cTn id="21" dur="1000" fill="hold"/>
                                        <p:tgtEl>
                                          <p:spTgt spid="6451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451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45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7D96AFE-F110-430D-932E-C0187FC6A74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8704E4-38E8-4CAB-9C56-E1386469BBA4}"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38" name="Rectangle 2">
            <a:extLst>
              <a:ext uri="{FF2B5EF4-FFF2-40B4-BE49-F238E27FC236}">
                <a16:creationId xmlns:a16="http://schemas.microsoft.com/office/drawing/2014/main" id="{81D618A6-69DD-48A3-8982-8D6336DF841E}"/>
              </a:ext>
            </a:extLst>
          </p:cNvPr>
          <p:cNvSpPr>
            <a:spLocks noGrp="1" noChangeArrowheads="1"/>
          </p:cNvSpPr>
          <p:nvPr>
            <p:ph type="title"/>
          </p:nvPr>
        </p:nvSpPr>
        <p:spPr/>
        <p:txBody>
          <a:bodyPr/>
          <a:lstStyle/>
          <a:p>
            <a:r>
              <a:rPr lang="en-US" altLang="en-US"/>
              <a:t>Other Signs:</a:t>
            </a:r>
          </a:p>
        </p:txBody>
      </p:sp>
      <p:sp>
        <p:nvSpPr>
          <p:cNvPr id="65539" name="Rectangle 3">
            <a:extLst>
              <a:ext uri="{FF2B5EF4-FFF2-40B4-BE49-F238E27FC236}">
                <a16:creationId xmlns:a16="http://schemas.microsoft.com/office/drawing/2014/main" id="{49CC12CC-C154-4976-94DF-18BBC71C8F52}"/>
              </a:ext>
            </a:extLst>
          </p:cNvPr>
          <p:cNvSpPr>
            <a:spLocks noGrp="1" noChangeArrowheads="1"/>
          </p:cNvSpPr>
          <p:nvPr>
            <p:ph type="body" idx="1"/>
          </p:nvPr>
        </p:nvSpPr>
        <p:spPr>
          <a:xfrm>
            <a:off x="3048000" y="1905000"/>
            <a:ext cx="8610600" cy="4953000"/>
          </a:xfrm>
        </p:spPr>
        <p:txBody>
          <a:bodyPr>
            <a:normAutofit lnSpcReduction="10000"/>
          </a:bodyPr>
          <a:lstStyle/>
          <a:p>
            <a:pPr>
              <a:lnSpc>
                <a:spcPct val="90000"/>
              </a:lnSpc>
            </a:pPr>
            <a:r>
              <a:rPr lang="en-US" altLang="en-US" dirty="0"/>
              <a:t>changes in preaching</a:t>
            </a:r>
          </a:p>
          <a:p>
            <a:pPr lvl="1">
              <a:lnSpc>
                <a:spcPct val="90000"/>
              </a:lnSpc>
            </a:pPr>
            <a:r>
              <a:rPr lang="en-US" altLang="en-US" dirty="0"/>
              <a:t>noncontroversial messages</a:t>
            </a:r>
          </a:p>
          <a:p>
            <a:pPr lvl="1">
              <a:lnSpc>
                <a:spcPct val="90000"/>
              </a:lnSpc>
            </a:pPr>
            <a:r>
              <a:rPr lang="en-US" altLang="en-US" dirty="0"/>
              <a:t>less militant, emphasize the positive; eliminate the negative</a:t>
            </a:r>
          </a:p>
          <a:p>
            <a:pPr lvl="1">
              <a:lnSpc>
                <a:spcPct val="90000"/>
              </a:lnSpc>
            </a:pPr>
            <a:r>
              <a:rPr lang="en-US" altLang="en-US" dirty="0"/>
              <a:t>do not identify names of false teachers or denominations</a:t>
            </a:r>
          </a:p>
          <a:p>
            <a:pPr lvl="1">
              <a:lnSpc>
                <a:spcPct val="90000"/>
              </a:lnSpc>
            </a:pPr>
            <a:r>
              <a:rPr lang="en-US" altLang="en-US" dirty="0"/>
              <a:t>emphasis on personal stories over Scripture</a:t>
            </a:r>
          </a:p>
          <a:p>
            <a:pPr lvl="1">
              <a:lnSpc>
                <a:spcPct val="90000"/>
              </a:lnSpc>
            </a:pPr>
            <a:r>
              <a:rPr lang="en-US" altLang="en-US" dirty="0"/>
              <a:t>no or little applications of Scripture</a:t>
            </a:r>
          </a:p>
          <a:p>
            <a:pPr lvl="1"/>
            <a:r>
              <a:rPr lang="en-US" altLang="en-US" dirty="0"/>
              <a:t>sermonettes </a:t>
            </a:r>
          </a:p>
          <a:p>
            <a:pPr lvl="1"/>
            <a:r>
              <a:rPr lang="en-US" altLang="en-US" dirty="0"/>
              <a:t>sugar-toned sermons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p:cTn id="7" dur="1000" fill="hold"/>
                                        <p:tgtEl>
                                          <p:spTgt spid="6553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553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55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5539">
                                            <p:txEl>
                                              <p:pRg st="1" end="1"/>
                                            </p:txEl>
                                          </p:spTgt>
                                        </p:tgtEl>
                                        <p:attrNameLst>
                                          <p:attrName>style.visibility</p:attrName>
                                        </p:attrNameLst>
                                      </p:cBhvr>
                                      <p:to>
                                        <p:strVal val="visible"/>
                                      </p:to>
                                    </p:set>
                                    <p:anim calcmode="lin" valueType="num">
                                      <p:cBhvr>
                                        <p:cTn id="14" dur="1000" fill="hold"/>
                                        <p:tgtEl>
                                          <p:spTgt spid="6553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553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5539">
                                            <p:txEl>
                                              <p:pRg st="1" end="1"/>
                                            </p:txEl>
                                          </p:spTgt>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65539">
                                            <p:txEl>
                                              <p:pRg st="2" end="2"/>
                                            </p:txEl>
                                          </p:spTgt>
                                        </p:tgtEl>
                                        <p:attrNameLst>
                                          <p:attrName>style.visibility</p:attrName>
                                        </p:attrNameLst>
                                      </p:cBhvr>
                                      <p:to>
                                        <p:strVal val="visible"/>
                                      </p:to>
                                    </p:set>
                                    <p:anim calcmode="lin" valueType="num">
                                      <p:cBhvr>
                                        <p:cTn id="19" dur="1000" fill="hold"/>
                                        <p:tgtEl>
                                          <p:spTgt spid="65539">
                                            <p:txEl>
                                              <p:pRg st="2" end="2"/>
                                            </p:txEl>
                                          </p:spTgt>
                                        </p:tgtEl>
                                        <p:attrNameLst>
                                          <p:attrName>ppt_x</p:attrName>
                                        </p:attrNameLst>
                                      </p:cBhvr>
                                      <p:tavLst>
                                        <p:tav tm="0">
                                          <p:val>
                                            <p:strVal val="#ppt_x-.2"/>
                                          </p:val>
                                        </p:tav>
                                        <p:tav tm="100000">
                                          <p:val>
                                            <p:strVal val="#ppt_x"/>
                                          </p:val>
                                        </p:tav>
                                      </p:tavLst>
                                    </p:anim>
                                    <p:anim calcmode="lin" valueType="num">
                                      <p:cBhvr>
                                        <p:cTn id="20" dur="1000" fill="hold"/>
                                        <p:tgtEl>
                                          <p:spTgt spid="6553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5539">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65539">
                                            <p:txEl>
                                              <p:pRg st="3" end="3"/>
                                            </p:txEl>
                                          </p:spTgt>
                                        </p:tgtEl>
                                        <p:attrNameLst>
                                          <p:attrName>style.visibility</p:attrName>
                                        </p:attrNameLst>
                                      </p:cBhvr>
                                      <p:to>
                                        <p:strVal val="visible"/>
                                      </p:to>
                                    </p:set>
                                    <p:anim calcmode="lin" valueType="num">
                                      <p:cBhvr>
                                        <p:cTn id="26" dur="1000" fill="hold"/>
                                        <p:tgtEl>
                                          <p:spTgt spid="65539">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6553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553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65539">
                                            <p:txEl>
                                              <p:pRg st="4" end="4"/>
                                            </p:txEl>
                                          </p:spTgt>
                                        </p:tgtEl>
                                        <p:attrNameLst>
                                          <p:attrName>style.visibility</p:attrName>
                                        </p:attrNameLst>
                                      </p:cBhvr>
                                      <p:to>
                                        <p:strVal val="visible"/>
                                      </p:to>
                                    </p:set>
                                    <p:anim calcmode="lin" valueType="num">
                                      <p:cBhvr>
                                        <p:cTn id="33" dur="1000" fill="hold"/>
                                        <p:tgtEl>
                                          <p:spTgt spid="65539">
                                            <p:txEl>
                                              <p:pRg st="4" end="4"/>
                                            </p:txEl>
                                          </p:spTgt>
                                        </p:tgtEl>
                                        <p:attrNameLst>
                                          <p:attrName>ppt_x</p:attrName>
                                        </p:attrNameLst>
                                      </p:cBhvr>
                                      <p:tavLst>
                                        <p:tav tm="0">
                                          <p:val>
                                            <p:strVal val="#ppt_x-.2"/>
                                          </p:val>
                                        </p:tav>
                                        <p:tav tm="100000">
                                          <p:val>
                                            <p:strVal val="#ppt_x"/>
                                          </p:val>
                                        </p:tav>
                                      </p:tavLst>
                                    </p:anim>
                                    <p:anim calcmode="lin" valueType="num">
                                      <p:cBhvr>
                                        <p:cTn id="34" dur="1000" fill="hold"/>
                                        <p:tgtEl>
                                          <p:spTgt spid="6553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5539">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65539">
                                            <p:txEl>
                                              <p:pRg st="5" end="5"/>
                                            </p:txEl>
                                          </p:spTgt>
                                        </p:tgtEl>
                                        <p:attrNameLst>
                                          <p:attrName>style.visibility</p:attrName>
                                        </p:attrNameLst>
                                      </p:cBhvr>
                                      <p:to>
                                        <p:strVal val="visible"/>
                                      </p:to>
                                    </p:set>
                                    <p:anim calcmode="lin" valueType="num">
                                      <p:cBhvr>
                                        <p:cTn id="40" dur="1000" fill="hold"/>
                                        <p:tgtEl>
                                          <p:spTgt spid="65539">
                                            <p:txEl>
                                              <p:pRg st="5" end="5"/>
                                            </p:txEl>
                                          </p:spTgt>
                                        </p:tgtEl>
                                        <p:attrNameLst>
                                          <p:attrName>ppt_x</p:attrName>
                                        </p:attrNameLst>
                                      </p:cBhvr>
                                      <p:tavLst>
                                        <p:tav tm="0">
                                          <p:val>
                                            <p:strVal val="#ppt_x-.2"/>
                                          </p:val>
                                        </p:tav>
                                        <p:tav tm="100000">
                                          <p:val>
                                            <p:strVal val="#ppt_x"/>
                                          </p:val>
                                        </p:tav>
                                      </p:tavLst>
                                    </p:anim>
                                    <p:anim calcmode="lin" valueType="num">
                                      <p:cBhvr>
                                        <p:cTn id="41" dur="1000" fill="hold"/>
                                        <p:tgtEl>
                                          <p:spTgt spid="65539">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65539">
                                            <p:txEl>
                                              <p:pRg st="5" end="5"/>
                                            </p:txEl>
                                          </p:spTgt>
                                        </p:tgtEl>
                                      </p:cBhvr>
                                    </p:animEffect>
                                  </p:childTnLst>
                                </p:cTn>
                              </p:par>
                              <p:par>
                                <p:cTn id="43" presetID="29" presetClass="entr" presetSubtype="0" fill="hold" grpId="0" nodeType="withEffect">
                                  <p:stCondLst>
                                    <p:cond delay="0"/>
                                  </p:stCondLst>
                                  <p:childTnLst>
                                    <p:set>
                                      <p:cBhvr>
                                        <p:cTn id="44" dur="1" fill="hold">
                                          <p:stCondLst>
                                            <p:cond delay="0"/>
                                          </p:stCondLst>
                                        </p:cTn>
                                        <p:tgtEl>
                                          <p:spTgt spid="65539">
                                            <p:txEl>
                                              <p:pRg st="6" end="6"/>
                                            </p:txEl>
                                          </p:spTgt>
                                        </p:tgtEl>
                                        <p:attrNameLst>
                                          <p:attrName>style.visibility</p:attrName>
                                        </p:attrNameLst>
                                      </p:cBhvr>
                                      <p:to>
                                        <p:strVal val="visible"/>
                                      </p:to>
                                    </p:set>
                                    <p:anim calcmode="lin" valueType="num">
                                      <p:cBhvr>
                                        <p:cTn id="45" dur="1000" fill="hold"/>
                                        <p:tgtEl>
                                          <p:spTgt spid="65539">
                                            <p:txEl>
                                              <p:pRg st="6" end="6"/>
                                            </p:txEl>
                                          </p:spTgt>
                                        </p:tgtEl>
                                        <p:attrNameLst>
                                          <p:attrName>ppt_x</p:attrName>
                                        </p:attrNameLst>
                                      </p:cBhvr>
                                      <p:tavLst>
                                        <p:tav tm="0">
                                          <p:val>
                                            <p:strVal val="#ppt_x-.2"/>
                                          </p:val>
                                        </p:tav>
                                        <p:tav tm="100000">
                                          <p:val>
                                            <p:strVal val="#ppt_x"/>
                                          </p:val>
                                        </p:tav>
                                      </p:tavLst>
                                    </p:anim>
                                    <p:anim calcmode="lin" valueType="num">
                                      <p:cBhvr>
                                        <p:cTn id="46" dur="1000" fill="hold"/>
                                        <p:tgtEl>
                                          <p:spTgt spid="65539">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65539">
                                            <p:txEl>
                                              <p:pRg st="6" end="6"/>
                                            </p:txEl>
                                          </p:spTgt>
                                        </p:tgtEl>
                                      </p:cBhvr>
                                    </p:animEffect>
                                  </p:childTnLst>
                                </p:cTn>
                              </p:par>
                              <p:par>
                                <p:cTn id="48" presetID="29" presetClass="entr" presetSubtype="0" fill="hold" grpId="0" nodeType="withEffect">
                                  <p:stCondLst>
                                    <p:cond delay="0"/>
                                  </p:stCondLst>
                                  <p:childTnLst>
                                    <p:set>
                                      <p:cBhvr>
                                        <p:cTn id="49" dur="1" fill="hold">
                                          <p:stCondLst>
                                            <p:cond delay="0"/>
                                          </p:stCondLst>
                                        </p:cTn>
                                        <p:tgtEl>
                                          <p:spTgt spid="65539">
                                            <p:txEl>
                                              <p:pRg st="7" end="7"/>
                                            </p:txEl>
                                          </p:spTgt>
                                        </p:tgtEl>
                                        <p:attrNameLst>
                                          <p:attrName>style.visibility</p:attrName>
                                        </p:attrNameLst>
                                      </p:cBhvr>
                                      <p:to>
                                        <p:strVal val="visible"/>
                                      </p:to>
                                    </p:set>
                                    <p:anim calcmode="lin" valueType="num">
                                      <p:cBhvr>
                                        <p:cTn id="50" dur="1000" fill="hold"/>
                                        <p:tgtEl>
                                          <p:spTgt spid="65539">
                                            <p:txEl>
                                              <p:pRg st="7" end="7"/>
                                            </p:txEl>
                                          </p:spTgt>
                                        </p:tgtEl>
                                        <p:attrNameLst>
                                          <p:attrName>ppt_x</p:attrName>
                                        </p:attrNameLst>
                                      </p:cBhvr>
                                      <p:tavLst>
                                        <p:tav tm="0">
                                          <p:val>
                                            <p:strVal val="#ppt_x-.2"/>
                                          </p:val>
                                        </p:tav>
                                        <p:tav tm="100000">
                                          <p:val>
                                            <p:strVal val="#ppt_x"/>
                                          </p:val>
                                        </p:tav>
                                      </p:tavLst>
                                    </p:anim>
                                    <p:anim calcmode="lin" valueType="num">
                                      <p:cBhvr>
                                        <p:cTn id="51" dur="1000" fill="hold"/>
                                        <p:tgtEl>
                                          <p:spTgt spid="65539">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52" dur="1000"/>
                                        <p:tgtEl>
                                          <p:spTgt spid="655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A13C26-6E71-4458-BD1F-C5A5A8331C55}"/>
              </a:ext>
            </a:extLst>
          </p:cNvPr>
          <p:cNvSpPr>
            <a:spLocks noGrp="1"/>
          </p:cNvSpPr>
          <p:nvPr>
            <p:ph type="title"/>
          </p:nvPr>
        </p:nvSpPr>
        <p:spPr/>
        <p:txBody>
          <a:bodyPr/>
          <a:lstStyle/>
          <a:p>
            <a:r>
              <a:rPr lang="en-US" dirty="0"/>
              <a:t>What They Didn’t Know</a:t>
            </a:r>
          </a:p>
        </p:txBody>
      </p:sp>
      <p:sp>
        <p:nvSpPr>
          <p:cNvPr id="5" name="Content Placeholder 4">
            <a:extLst>
              <a:ext uri="{FF2B5EF4-FFF2-40B4-BE49-F238E27FC236}">
                <a16:creationId xmlns:a16="http://schemas.microsoft.com/office/drawing/2014/main" id="{136E1281-1CCF-420F-B42F-65C866AE95AA}"/>
              </a:ext>
            </a:extLst>
          </p:cNvPr>
          <p:cNvSpPr>
            <a:spLocks noGrp="1"/>
          </p:cNvSpPr>
          <p:nvPr>
            <p:ph idx="1"/>
          </p:nvPr>
        </p:nvSpPr>
        <p:spPr/>
        <p:txBody>
          <a:bodyPr/>
          <a:lstStyle/>
          <a:p>
            <a:r>
              <a:rPr lang="en-US" dirty="0"/>
              <a:t>What is the MAJOR factor for why people attend a place of worship?</a:t>
            </a:r>
          </a:p>
          <a:p>
            <a:r>
              <a:rPr lang="en-US" dirty="0"/>
              <a:t>A March, 2017 GALLUP POLL revealed a very important component of what drives people to </a:t>
            </a:r>
            <a:r>
              <a:rPr lang="en-US" u="sng" dirty="0"/>
              <a:t>worship</a:t>
            </a:r>
            <a:r>
              <a:rPr lang="en-US" dirty="0"/>
              <a:t> and </a:t>
            </a:r>
            <a:r>
              <a:rPr lang="en-US" u="sng" dirty="0"/>
              <a:t>regular attendance</a:t>
            </a:r>
          </a:p>
        </p:txBody>
      </p:sp>
      <p:sp>
        <p:nvSpPr>
          <p:cNvPr id="3" name="Slide Number Placeholder 2">
            <a:extLst>
              <a:ext uri="{FF2B5EF4-FFF2-40B4-BE49-F238E27FC236}">
                <a16:creationId xmlns:a16="http://schemas.microsoft.com/office/drawing/2014/main" id="{0CE0FC4D-CA0F-417C-9311-B004F7E63D5C}"/>
              </a:ext>
            </a:extLst>
          </p:cNvPr>
          <p:cNvSpPr>
            <a:spLocks noGrp="1"/>
          </p:cNvSpPr>
          <p:nvPr>
            <p:ph type="sldNum" sz="quarter" idx="12"/>
          </p:nvPr>
        </p:nvSpPr>
        <p:spPr/>
        <p:txBody>
          <a:bodyPr/>
          <a:lstStyle/>
          <a:p>
            <a:fld id="{B225E5EB-462A-4850-8A07-89A7F500CC35}" type="slidenum">
              <a:rPr lang="en-US" altLang="en-US" smtClean="0"/>
              <a:pPr/>
              <a:t>43</a:t>
            </a:fld>
            <a:endParaRPr lang="en-US" altLang="en-US"/>
          </a:p>
        </p:txBody>
      </p:sp>
    </p:spTree>
    <p:extLst>
      <p:ext uri="{BB962C8B-B14F-4D97-AF65-F5344CB8AC3E}">
        <p14:creationId xmlns:p14="http://schemas.microsoft.com/office/powerpoint/2010/main" val="14197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Arrow: Down 12">
            <a:extLst>
              <a:ext uri="{FF2B5EF4-FFF2-40B4-BE49-F238E27FC236}">
                <a16:creationId xmlns:a16="http://schemas.microsoft.com/office/drawing/2014/main" id="{CC5ED113-A095-4195-A374-D6BBC505C769}"/>
              </a:ext>
            </a:extLst>
          </p:cNvPr>
          <p:cNvSpPr/>
          <p:nvPr/>
        </p:nvSpPr>
        <p:spPr bwMode="auto">
          <a:xfrm>
            <a:off x="5334000" y="1613595"/>
            <a:ext cx="3657600" cy="2729805"/>
          </a:xfrm>
          <a:prstGeom prst="down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
        <p:nvSpPr>
          <p:cNvPr id="9" name="Rectangle 8">
            <a:extLst>
              <a:ext uri="{FF2B5EF4-FFF2-40B4-BE49-F238E27FC236}">
                <a16:creationId xmlns:a16="http://schemas.microsoft.com/office/drawing/2014/main" id="{F7167BF0-E957-4F7F-8F37-F7C90D35CE3E}"/>
              </a:ext>
            </a:extLst>
          </p:cNvPr>
          <p:cNvSpPr/>
          <p:nvPr/>
        </p:nvSpPr>
        <p:spPr bwMode="auto">
          <a:xfrm>
            <a:off x="2286000" y="4343400"/>
            <a:ext cx="9677400" cy="1358920"/>
          </a:xfrm>
          <a:prstGeom prst="rect">
            <a:avLst/>
          </a:prstGeom>
          <a:ln>
            <a:headEnd type="none" w="sm" len="sm"/>
            <a:tailEnd type="none" w="sm" len="sm"/>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
        <p:nvSpPr>
          <p:cNvPr id="2" name="Title 1">
            <a:extLst>
              <a:ext uri="{FF2B5EF4-FFF2-40B4-BE49-F238E27FC236}">
                <a16:creationId xmlns:a16="http://schemas.microsoft.com/office/drawing/2014/main" id="{30483456-AC15-4EC5-9816-C6BD8B87A466}"/>
              </a:ext>
            </a:extLst>
          </p:cNvPr>
          <p:cNvSpPr>
            <a:spLocks noGrp="1"/>
          </p:cNvSpPr>
          <p:nvPr>
            <p:ph type="title"/>
          </p:nvPr>
        </p:nvSpPr>
        <p:spPr/>
        <p:txBody>
          <a:bodyPr>
            <a:normAutofit fontScale="90000"/>
          </a:bodyPr>
          <a:lstStyle/>
          <a:p>
            <a:r>
              <a:rPr lang="en-US" dirty="0"/>
              <a:t>The </a:t>
            </a:r>
            <a:r>
              <a:rPr lang="en-US" spc="0" dirty="0">
                <a:ln w="22225">
                  <a:solidFill>
                    <a:schemeClr val="accent2"/>
                  </a:solidFill>
                  <a:prstDash val="solid"/>
                </a:ln>
                <a:solidFill>
                  <a:schemeClr val="accent2">
                    <a:lumMod val="40000"/>
                    <a:lumOff val="60000"/>
                  </a:schemeClr>
                </a:solidFill>
                <a:effectLst/>
              </a:rPr>
              <a:t>MAJOR FACTORS </a:t>
            </a:r>
            <a:r>
              <a:rPr lang="en-US" dirty="0"/>
              <a:t>For Adults Who Attend A Church Monthly or More:</a:t>
            </a:r>
          </a:p>
        </p:txBody>
      </p:sp>
      <p:sp>
        <p:nvSpPr>
          <p:cNvPr id="3" name="Content Placeholder 2">
            <a:extLst>
              <a:ext uri="{FF2B5EF4-FFF2-40B4-BE49-F238E27FC236}">
                <a16:creationId xmlns:a16="http://schemas.microsoft.com/office/drawing/2014/main" id="{B9F2A284-9F18-46F9-B42B-FEBD2B39C01A}"/>
              </a:ext>
            </a:extLst>
          </p:cNvPr>
          <p:cNvSpPr>
            <a:spLocks noGrp="1"/>
          </p:cNvSpPr>
          <p:nvPr>
            <p:ph idx="1"/>
          </p:nvPr>
        </p:nvSpPr>
        <p:spPr>
          <a:xfrm>
            <a:off x="2286000" y="1905000"/>
            <a:ext cx="9677400" cy="4724400"/>
          </a:xfrm>
        </p:spPr>
        <p:txBody>
          <a:bodyPr>
            <a:normAutofit fontScale="77500" lnSpcReduction="20000"/>
          </a:bodyPr>
          <a:lstStyle/>
          <a:p>
            <a:r>
              <a:rPr lang="en-US" dirty="0"/>
              <a:t>Sermons or talks that teach you more about scripture</a:t>
            </a:r>
          </a:p>
          <a:p>
            <a:r>
              <a:rPr lang="en-US" dirty="0"/>
              <a:t>Sermons or lectures that help you connect religion to your own life</a:t>
            </a:r>
          </a:p>
          <a:p>
            <a:r>
              <a:rPr lang="en-US" dirty="0"/>
              <a:t>Spiritual programs geared toward children and teenagers</a:t>
            </a:r>
          </a:p>
          <a:p>
            <a:r>
              <a:rPr lang="en-US" dirty="0"/>
              <a:t>Lots of community outreach and volunteer opportunities</a:t>
            </a:r>
          </a:p>
          <a:p>
            <a:r>
              <a:rPr lang="en-US" dirty="0"/>
              <a:t>Dynamic religious leaders who are interesting and inspiring</a:t>
            </a:r>
          </a:p>
          <a:p>
            <a:r>
              <a:rPr lang="en-US" dirty="0"/>
              <a:t>Social activities that allow you to get to know people in your community</a:t>
            </a:r>
          </a:p>
          <a:p>
            <a:r>
              <a:rPr lang="en-US" dirty="0"/>
              <a:t>A good choir, praise band, cantors or other spiritual music</a:t>
            </a:r>
          </a:p>
        </p:txBody>
      </p:sp>
      <p:sp>
        <p:nvSpPr>
          <p:cNvPr id="4" name="Slide Number Placeholder 3">
            <a:extLst>
              <a:ext uri="{FF2B5EF4-FFF2-40B4-BE49-F238E27FC236}">
                <a16:creationId xmlns:a16="http://schemas.microsoft.com/office/drawing/2014/main" id="{C0751A65-2B72-48E1-A1A2-24D4F456BEFB}"/>
              </a:ext>
            </a:extLst>
          </p:cNvPr>
          <p:cNvSpPr>
            <a:spLocks noGrp="1"/>
          </p:cNvSpPr>
          <p:nvPr>
            <p:ph type="sldNum" sz="quarter" idx="12"/>
          </p:nvPr>
        </p:nvSpPr>
        <p:spPr/>
        <p:txBody>
          <a:bodyPr/>
          <a:lstStyle/>
          <a:p>
            <a:fld id="{369F8D34-5DD6-49C2-946C-3BE126DFA6E2}" type="slidenum">
              <a:rPr lang="en-US" altLang="en-US" smtClean="0"/>
              <a:pPr/>
              <a:t>44</a:t>
            </a:fld>
            <a:endParaRPr lang="en-US" altLang="en-US"/>
          </a:p>
        </p:txBody>
      </p:sp>
      <p:sp>
        <p:nvSpPr>
          <p:cNvPr id="5" name="TextBox 4">
            <a:extLst>
              <a:ext uri="{FF2B5EF4-FFF2-40B4-BE49-F238E27FC236}">
                <a16:creationId xmlns:a16="http://schemas.microsoft.com/office/drawing/2014/main" id="{FF4125B6-8E3C-4C7D-8FA1-EFF93F14BDCF}"/>
              </a:ext>
            </a:extLst>
          </p:cNvPr>
          <p:cNvSpPr txBox="1"/>
          <p:nvPr/>
        </p:nvSpPr>
        <p:spPr>
          <a:xfrm>
            <a:off x="2540000" y="6324600"/>
            <a:ext cx="7867410"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Source: </a:t>
            </a:r>
            <a:r>
              <a:rPr lang="en-US" dirty="0">
                <a:hlinkClick r:id="rId3"/>
              </a:rPr>
              <a:t>https://news.gallup.com/poll/1690/religion.aspx</a:t>
            </a:r>
            <a:r>
              <a:rPr lang="en-US" dirty="0"/>
              <a:t>, accessed, April 25, 2019.</a:t>
            </a:r>
          </a:p>
        </p:txBody>
      </p:sp>
      <p:sp>
        <p:nvSpPr>
          <p:cNvPr id="6" name="TextBox 5">
            <a:extLst>
              <a:ext uri="{FF2B5EF4-FFF2-40B4-BE49-F238E27FC236}">
                <a16:creationId xmlns:a16="http://schemas.microsoft.com/office/drawing/2014/main" id="{CC36D3CA-89E6-494B-AAF3-92261C20D2BA}"/>
              </a:ext>
            </a:extLst>
          </p:cNvPr>
          <p:cNvSpPr txBox="1"/>
          <p:nvPr/>
        </p:nvSpPr>
        <p:spPr>
          <a:xfrm>
            <a:off x="914400" y="2057400"/>
            <a:ext cx="1371600" cy="3416320"/>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t>76%</a:t>
            </a:r>
          </a:p>
          <a:p>
            <a:pPr marL="285750" indent="-285750">
              <a:buFont typeface="Wingdings" panose="05000000000000000000" pitchFamily="2" charset="2"/>
              <a:buChar char="ü"/>
            </a:pPr>
            <a:r>
              <a:rPr lang="en-US" sz="2400" b="1" dirty="0"/>
              <a:t>75%</a:t>
            </a:r>
            <a:br>
              <a:rPr lang="en-US" sz="2400" b="1" dirty="0"/>
            </a:br>
            <a:endParaRPr lang="en-US" sz="2400" b="1" dirty="0"/>
          </a:p>
          <a:p>
            <a:pPr marL="285750" indent="-285750">
              <a:buFont typeface="Wingdings" panose="05000000000000000000" pitchFamily="2" charset="2"/>
              <a:buChar char="ü"/>
            </a:pPr>
            <a:r>
              <a:rPr lang="en-US" sz="2400" b="1" dirty="0"/>
              <a:t>64%</a:t>
            </a:r>
          </a:p>
          <a:p>
            <a:pPr marL="285750" indent="-285750">
              <a:buFont typeface="Wingdings" panose="05000000000000000000" pitchFamily="2" charset="2"/>
              <a:buChar char="ü"/>
            </a:pPr>
            <a:r>
              <a:rPr lang="en-US" sz="2400" b="1" dirty="0"/>
              <a:t>59%</a:t>
            </a:r>
          </a:p>
          <a:p>
            <a:pPr marL="285750" indent="-285750">
              <a:buFont typeface="Wingdings" panose="05000000000000000000" pitchFamily="2" charset="2"/>
              <a:buChar char="ü"/>
            </a:pPr>
            <a:r>
              <a:rPr lang="en-US" sz="2400" b="1" dirty="0"/>
              <a:t>54%</a:t>
            </a:r>
          </a:p>
          <a:p>
            <a:pPr marL="285750" indent="-285750">
              <a:buFont typeface="Wingdings" panose="05000000000000000000" pitchFamily="2" charset="2"/>
              <a:buChar char="ü"/>
            </a:pPr>
            <a:r>
              <a:rPr lang="en-US" sz="2400" b="1" dirty="0"/>
              <a:t>49%</a:t>
            </a:r>
            <a:br>
              <a:rPr lang="en-US" sz="2400" b="1" dirty="0"/>
            </a:br>
            <a:endParaRPr lang="en-US" sz="2400" b="1" dirty="0"/>
          </a:p>
          <a:p>
            <a:pPr marL="285750" indent="-285750">
              <a:buFont typeface="Wingdings" panose="05000000000000000000" pitchFamily="2" charset="2"/>
              <a:buChar char="ü"/>
            </a:pPr>
            <a:r>
              <a:rPr lang="en-US" sz="2400" b="1" dirty="0"/>
              <a:t>38%</a:t>
            </a:r>
          </a:p>
        </p:txBody>
      </p:sp>
      <p:sp>
        <p:nvSpPr>
          <p:cNvPr id="14" name="Rectangle 13">
            <a:extLst>
              <a:ext uri="{FF2B5EF4-FFF2-40B4-BE49-F238E27FC236}">
                <a16:creationId xmlns:a16="http://schemas.microsoft.com/office/drawing/2014/main" id="{B82202C5-BB31-4541-B589-1A57D2CFF4E1}"/>
              </a:ext>
            </a:extLst>
          </p:cNvPr>
          <p:cNvSpPr/>
          <p:nvPr/>
        </p:nvSpPr>
        <p:spPr bwMode="auto">
          <a:xfrm>
            <a:off x="2362200" y="1905000"/>
            <a:ext cx="9448800" cy="1219200"/>
          </a:xfrm>
          <a:prstGeom prst="rect">
            <a:avLst/>
          </a:prstGeom>
          <a:noFill/>
          <a:ln w="38100" cap="flat" cmpd="sng" algn="ctr">
            <a:solidFill>
              <a:srgbClr val="FFFF00"/>
            </a:solidFill>
            <a:prstDash val="solid"/>
            <a:round/>
            <a:headEnd type="none" w="med" len="med"/>
            <a:tailEnd type="none" w="med" len="med"/>
          </a:ln>
          <a:effectLst>
            <a:glow rad="101600">
              <a:schemeClr val="accent2">
                <a:satMod val="175000"/>
                <a:alpha val="40000"/>
              </a:schemeClr>
            </a:glow>
          </a:effectLst>
        </p:spPr>
        <p:style>
          <a:lnRef idx="0">
            <a:scrgbClr r="0" g="0" b="0"/>
          </a:lnRef>
          <a:fillRef idx="0">
            <a:scrgbClr r="0" g="0" b="0"/>
          </a:fillRef>
          <a:effectRef idx="0">
            <a:scrgbClr r="0" g="0" b="0"/>
          </a:effectRef>
          <a:fontRef idx="minor">
            <a:schemeClr val="accent3"/>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
        <p:nvSpPr>
          <p:cNvPr id="17" name="TextBox 16">
            <a:extLst>
              <a:ext uri="{FF2B5EF4-FFF2-40B4-BE49-F238E27FC236}">
                <a16:creationId xmlns:a16="http://schemas.microsoft.com/office/drawing/2014/main" id="{B10B7B8E-BD0F-4223-977D-E69E948CC6E1}"/>
              </a:ext>
            </a:extLst>
          </p:cNvPr>
          <p:cNvSpPr txBox="1"/>
          <p:nvPr/>
        </p:nvSpPr>
        <p:spPr>
          <a:xfrm>
            <a:off x="2529594" y="66567"/>
            <a:ext cx="9281406" cy="1999863"/>
          </a:xfrm>
          <a:custGeom>
            <a:avLst/>
            <a:gdLst>
              <a:gd name="connsiteX0" fmla="*/ 3804448 w 9118600"/>
              <a:gd name="connsiteY0" fmla="*/ 1821683 h 1999863"/>
              <a:gd name="connsiteX1" fmla="*/ 3806326 w 9118600"/>
              <a:gd name="connsiteY1" fmla="*/ 1825514 h 1999863"/>
              <a:gd name="connsiteX2" fmla="*/ 3806889 w 9118600"/>
              <a:gd name="connsiteY2" fmla="*/ 1826791 h 1999863"/>
              <a:gd name="connsiteX3" fmla="*/ 3806889 w 9118600"/>
              <a:gd name="connsiteY3" fmla="*/ 134911 h 1999863"/>
              <a:gd name="connsiteX4" fmla="*/ 3806326 w 9118600"/>
              <a:gd name="connsiteY4" fmla="*/ 135721 h 1999863"/>
              <a:gd name="connsiteX5" fmla="*/ 3804448 w 9118600"/>
              <a:gd name="connsiteY5" fmla="*/ 138152 h 1999863"/>
              <a:gd name="connsiteX6" fmla="*/ 9114380 w 9118600"/>
              <a:gd name="connsiteY6" fmla="*/ 0 h 1999863"/>
              <a:gd name="connsiteX7" fmla="*/ 9118600 w 9118600"/>
              <a:gd name="connsiteY7" fmla="*/ 0 h 1999863"/>
              <a:gd name="connsiteX8" fmla="*/ 9118600 w 9118600"/>
              <a:gd name="connsiteY8" fmla="*/ 4018 h 1999863"/>
              <a:gd name="connsiteX9" fmla="*/ 4736578 w 9118600"/>
              <a:gd name="connsiteY9" fmla="*/ 0 h 1999863"/>
              <a:gd name="connsiteX10" fmla="*/ 4754109 w 9118600"/>
              <a:gd name="connsiteY10" fmla="*/ 0 h 1999863"/>
              <a:gd name="connsiteX11" fmla="*/ 4779547 w 9118600"/>
              <a:gd name="connsiteY11" fmla="*/ 30989 h 1999863"/>
              <a:gd name="connsiteX12" fmla="*/ 4815691 w 9118600"/>
              <a:gd name="connsiteY12" fmla="*/ 64418 h 1999863"/>
              <a:gd name="connsiteX13" fmla="*/ 4859758 w 9118600"/>
              <a:gd name="connsiteY13" fmla="*/ 92387 h 1999863"/>
              <a:gd name="connsiteX14" fmla="*/ 4936876 w 9118600"/>
              <a:gd name="connsiteY14" fmla="*/ 134342 h 1999863"/>
              <a:gd name="connsiteX15" fmla="*/ 5002977 w 9118600"/>
              <a:gd name="connsiteY15" fmla="*/ 127349 h 1999863"/>
              <a:gd name="connsiteX16" fmla="*/ 5080095 w 9118600"/>
              <a:gd name="connsiteY16" fmla="*/ 92387 h 1999863"/>
              <a:gd name="connsiteX17" fmla="*/ 5113146 w 9118600"/>
              <a:gd name="connsiteY17" fmla="*/ 78403 h 1999863"/>
              <a:gd name="connsiteX18" fmla="*/ 5179247 w 9118600"/>
              <a:gd name="connsiteY18" fmla="*/ 29456 h 1999863"/>
              <a:gd name="connsiteX19" fmla="*/ 5278399 w 9118600"/>
              <a:gd name="connsiteY19" fmla="*/ 50433 h 1999863"/>
              <a:gd name="connsiteX20" fmla="*/ 5311450 w 9118600"/>
              <a:gd name="connsiteY20" fmla="*/ 99380 h 1999863"/>
              <a:gd name="connsiteX21" fmla="*/ 5344500 w 9118600"/>
              <a:gd name="connsiteY21" fmla="*/ 113364 h 1999863"/>
              <a:gd name="connsiteX22" fmla="*/ 5388568 w 9118600"/>
              <a:gd name="connsiteY22" fmla="*/ 134342 h 1999863"/>
              <a:gd name="connsiteX23" fmla="*/ 5443652 w 9118600"/>
              <a:gd name="connsiteY23" fmla="*/ 176296 h 1999863"/>
              <a:gd name="connsiteX24" fmla="*/ 5487720 w 9118600"/>
              <a:gd name="connsiteY24" fmla="*/ 204265 h 1999863"/>
              <a:gd name="connsiteX25" fmla="*/ 5531787 w 9118600"/>
              <a:gd name="connsiteY25" fmla="*/ 197272 h 1999863"/>
              <a:gd name="connsiteX26" fmla="*/ 5586871 w 9118600"/>
              <a:gd name="connsiteY26" fmla="*/ 134342 h 1999863"/>
              <a:gd name="connsiteX27" fmla="*/ 5619922 w 9118600"/>
              <a:gd name="connsiteY27" fmla="*/ 99380 h 1999863"/>
              <a:gd name="connsiteX28" fmla="*/ 5641956 w 9118600"/>
              <a:gd name="connsiteY28" fmla="*/ 57426 h 1999863"/>
              <a:gd name="connsiteX29" fmla="*/ 5652973 w 9118600"/>
              <a:gd name="connsiteY29" fmla="*/ 36448 h 1999863"/>
              <a:gd name="connsiteX30" fmla="*/ 5719074 w 9118600"/>
              <a:gd name="connsiteY30" fmla="*/ 57426 h 1999863"/>
              <a:gd name="connsiteX31" fmla="*/ 5807209 w 9118600"/>
              <a:gd name="connsiteY31" fmla="*/ 113364 h 1999863"/>
              <a:gd name="connsiteX32" fmla="*/ 5840259 w 9118600"/>
              <a:gd name="connsiteY32" fmla="*/ 141333 h 1999863"/>
              <a:gd name="connsiteX33" fmla="*/ 5884327 w 9118600"/>
              <a:gd name="connsiteY33" fmla="*/ 155318 h 1999863"/>
              <a:gd name="connsiteX34" fmla="*/ 5939411 w 9118600"/>
              <a:gd name="connsiteY34" fmla="*/ 190280 h 1999863"/>
              <a:gd name="connsiteX35" fmla="*/ 6005512 w 9118600"/>
              <a:gd name="connsiteY35" fmla="*/ 225242 h 1999863"/>
              <a:gd name="connsiteX36" fmla="*/ 6049580 w 9118600"/>
              <a:gd name="connsiteY36" fmla="*/ 197272 h 1999863"/>
              <a:gd name="connsiteX37" fmla="*/ 6093647 w 9118600"/>
              <a:gd name="connsiteY37" fmla="*/ 176296 h 1999863"/>
              <a:gd name="connsiteX38" fmla="*/ 6115681 w 9118600"/>
              <a:gd name="connsiteY38" fmla="*/ 155318 h 1999863"/>
              <a:gd name="connsiteX39" fmla="*/ 6203816 w 9118600"/>
              <a:gd name="connsiteY39" fmla="*/ 85395 h 1999863"/>
              <a:gd name="connsiteX40" fmla="*/ 6280934 w 9118600"/>
              <a:gd name="connsiteY40" fmla="*/ 29456 h 1999863"/>
              <a:gd name="connsiteX41" fmla="*/ 6358052 w 9118600"/>
              <a:gd name="connsiteY41" fmla="*/ 64418 h 1999863"/>
              <a:gd name="connsiteX42" fmla="*/ 6391103 w 9118600"/>
              <a:gd name="connsiteY42" fmla="*/ 78403 h 1999863"/>
              <a:gd name="connsiteX43" fmla="*/ 6424153 w 9118600"/>
              <a:gd name="connsiteY43" fmla="*/ 99380 h 1999863"/>
              <a:gd name="connsiteX44" fmla="*/ 6501271 w 9118600"/>
              <a:gd name="connsiteY44" fmla="*/ 134342 h 1999863"/>
              <a:gd name="connsiteX45" fmla="*/ 6523305 w 9118600"/>
              <a:gd name="connsiteY45" fmla="*/ 155318 h 1999863"/>
              <a:gd name="connsiteX46" fmla="*/ 6622457 w 9118600"/>
              <a:gd name="connsiteY46" fmla="*/ 134342 h 1999863"/>
              <a:gd name="connsiteX47" fmla="*/ 6688558 w 9118600"/>
              <a:gd name="connsiteY47" fmla="*/ 106372 h 1999863"/>
              <a:gd name="connsiteX48" fmla="*/ 6809744 w 9118600"/>
              <a:gd name="connsiteY48" fmla="*/ 22464 h 1999863"/>
              <a:gd name="connsiteX49" fmla="*/ 6827440 w 9118600"/>
              <a:gd name="connsiteY49" fmla="*/ 0 h 1999863"/>
              <a:gd name="connsiteX50" fmla="*/ 6834669 w 9118600"/>
              <a:gd name="connsiteY50" fmla="*/ 0 h 1999863"/>
              <a:gd name="connsiteX51" fmla="*/ 6842794 w 9118600"/>
              <a:gd name="connsiteY51" fmla="*/ 15472 h 1999863"/>
              <a:gd name="connsiteX52" fmla="*/ 6864828 w 9118600"/>
              <a:gd name="connsiteY52" fmla="*/ 36448 h 1999863"/>
              <a:gd name="connsiteX53" fmla="*/ 6919912 w 9118600"/>
              <a:gd name="connsiteY53" fmla="*/ 92387 h 1999863"/>
              <a:gd name="connsiteX54" fmla="*/ 6941946 w 9118600"/>
              <a:gd name="connsiteY54" fmla="*/ 113364 h 1999863"/>
              <a:gd name="connsiteX55" fmla="*/ 7008047 w 9118600"/>
              <a:gd name="connsiteY55" fmla="*/ 162311 h 1999863"/>
              <a:gd name="connsiteX56" fmla="*/ 7052115 w 9118600"/>
              <a:gd name="connsiteY56" fmla="*/ 211257 h 1999863"/>
              <a:gd name="connsiteX57" fmla="*/ 7085165 w 9118600"/>
              <a:gd name="connsiteY57" fmla="*/ 218250 h 1999863"/>
              <a:gd name="connsiteX58" fmla="*/ 7184317 w 9118600"/>
              <a:gd name="connsiteY58" fmla="*/ 204265 h 1999863"/>
              <a:gd name="connsiteX59" fmla="*/ 7261435 w 9118600"/>
              <a:gd name="connsiteY59" fmla="*/ 176296 h 1999863"/>
              <a:gd name="connsiteX60" fmla="*/ 7283469 w 9118600"/>
              <a:gd name="connsiteY60" fmla="*/ 155318 h 1999863"/>
              <a:gd name="connsiteX61" fmla="*/ 7371604 w 9118600"/>
              <a:gd name="connsiteY61" fmla="*/ 99380 h 1999863"/>
              <a:gd name="connsiteX62" fmla="*/ 7393638 w 9118600"/>
              <a:gd name="connsiteY62" fmla="*/ 71410 h 1999863"/>
              <a:gd name="connsiteX63" fmla="*/ 7426688 w 9118600"/>
              <a:gd name="connsiteY63" fmla="*/ 155318 h 1999863"/>
              <a:gd name="connsiteX64" fmla="*/ 7437705 w 9118600"/>
              <a:gd name="connsiteY64" fmla="*/ 176296 h 1999863"/>
              <a:gd name="connsiteX65" fmla="*/ 7470756 w 9118600"/>
              <a:gd name="connsiteY65" fmla="*/ 239227 h 1999863"/>
              <a:gd name="connsiteX66" fmla="*/ 7503806 w 9118600"/>
              <a:gd name="connsiteY66" fmla="*/ 218250 h 1999863"/>
              <a:gd name="connsiteX67" fmla="*/ 7536857 w 9118600"/>
              <a:gd name="connsiteY67" fmla="*/ 176296 h 1999863"/>
              <a:gd name="connsiteX68" fmla="*/ 7602958 w 9118600"/>
              <a:gd name="connsiteY68" fmla="*/ 134342 h 1999863"/>
              <a:gd name="connsiteX69" fmla="*/ 7636009 w 9118600"/>
              <a:gd name="connsiteY69" fmla="*/ 113364 h 1999863"/>
              <a:gd name="connsiteX70" fmla="*/ 7702110 w 9118600"/>
              <a:gd name="connsiteY70" fmla="*/ 92387 h 1999863"/>
              <a:gd name="connsiteX71" fmla="*/ 7812279 w 9118600"/>
              <a:gd name="connsiteY71" fmla="*/ 120357 h 1999863"/>
              <a:gd name="connsiteX72" fmla="*/ 7845329 w 9118600"/>
              <a:gd name="connsiteY72" fmla="*/ 127349 h 1999863"/>
              <a:gd name="connsiteX73" fmla="*/ 7911430 w 9118600"/>
              <a:gd name="connsiteY73" fmla="*/ 148326 h 1999863"/>
              <a:gd name="connsiteX74" fmla="*/ 7939936 w 9118600"/>
              <a:gd name="connsiteY74" fmla="*/ 166673 h 1999863"/>
              <a:gd name="connsiteX75" fmla="*/ 7949187 w 9118600"/>
              <a:gd name="connsiteY75" fmla="*/ 172904 h 1999863"/>
              <a:gd name="connsiteX76" fmla="*/ 7950612 w 9118600"/>
              <a:gd name="connsiteY76" fmla="*/ 173986 h 1999863"/>
              <a:gd name="connsiteX77" fmla="*/ 7950986 w 9118600"/>
              <a:gd name="connsiteY77" fmla="*/ 174116 h 1999863"/>
              <a:gd name="connsiteX78" fmla="*/ 7949187 w 9118600"/>
              <a:gd name="connsiteY78" fmla="*/ 172904 h 1999863"/>
              <a:gd name="connsiteX79" fmla="*/ 7944848 w 9118600"/>
              <a:gd name="connsiteY79" fmla="*/ 169612 h 1999863"/>
              <a:gd name="connsiteX80" fmla="*/ 7988549 w 9118600"/>
              <a:gd name="connsiteY80" fmla="*/ 176296 h 1999863"/>
              <a:gd name="connsiteX81" fmla="*/ 8065667 w 9118600"/>
              <a:gd name="connsiteY81" fmla="*/ 211257 h 1999863"/>
              <a:gd name="connsiteX82" fmla="*/ 8087700 w 9118600"/>
              <a:gd name="connsiteY82" fmla="*/ 176296 h 1999863"/>
              <a:gd name="connsiteX83" fmla="*/ 8120751 w 9118600"/>
              <a:gd name="connsiteY83" fmla="*/ 141333 h 1999863"/>
              <a:gd name="connsiteX84" fmla="*/ 8153802 w 9118600"/>
              <a:gd name="connsiteY84" fmla="*/ 78403 h 1999863"/>
              <a:gd name="connsiteX85" fmla="*/ 8186852 w 9118600"/>
              <a:gd name="connsiteY85" fmla="*/ 64418 h 1999863"/>
              <a:gd name="connsiteX86" fmla="*/ 8263970 w 9118600"/>
              <a:gd name="connsiteY86" fmla="*/ 127349 h 1999863"/>
              <a:gd name="connsiteX87" fmla="*/ 8286004 w 9118600"/>
              <a:gd name="connsiteY87" fmla="*/ 155318 h 1999863"/>
              <a:gd name="connsiteX88" fmla="*/ 8319055 w 9118600"/>
              <a:gd name="connsiteY88" fmla="*/ 176296 h 1999863"/>
              <a:gd name="connsiteX89" fmla="*/ 8385156 w 9118600"/>
              <a:gd name="connsiteY89" fmla="*/ 218250 h 1999863"/>
              <a:gd name="connsiteX90" fmla="*/ 8396173 w 9118600"/>
              <a:gd name="connsiteY90" fmla="*/ 239227 h 1999863"/>
              <a:gd name="connsiteX91" fmla="*/ 8440240 w 9118600"/>
              <a:gd name="connsiteY91" fmla="*/ 218250 h 1999863"/>
              <a:gd name="connsiteX92" fmla="*/ 8495324 w 9118600"/>
              <a:gd name="connsiteY92" fmla="*/ 183288 h 1999863"/>
              <a:gd name="connsiteX93" fmla="*/ 8550409 w 9118600"/>
              <a:gd name="connsiteY93" fmla="*/ 99380 h 1999863"/>
              <a:gd name="connsiteX94" fmla="*/ 8583459 w 9118600"/>
              <a:gd name="connsiteY94" fmla="*/ 71410 h 1999863"/>
              <a:gd name="connsiteX95" fmla="*/ 8605493 w 9118600"/>
              <a:gd name="connsiteY95" fmla="*/ 22464 h 1999863"/>
              <a:gd name="connsiteX96" fmla="*/ 8608407 w 9118600"/>
              <a:gd name="connsiteY96" fmla="*/ 10530 h 1999863"/>
              <a:gd name="connsiteX97" fmla="*/ 8610169 w 9118600"/>
              <a:gd name="connsiteY97" fmla="*/ 0 h 1999863"/>
              <a:gd name="connsiteX98" fmla="*/ 8618151 w 9118600"/>
              <a:gd name="connsiteY98" fmla="*/ 0 h 1999863"/>
              <a:gd name="connsiteX99" fmla="*/ 8627527 w 9118600"/>
              <a:gd name="connsiteY99" fmla="*/ 71410 h 1999863"/>
              <a:gd name="connsiteX100" fmla="*/ 8660577 w 9118600"/>
              <a:gd name="connsiteY100" fmla="*/ 176296 h 1999863"/>
              <a:gd name="connsiteX101" fmla="*/ 8671594 w 9118600"/>
              <a:gd name="connsiteY101" fmla="*/ 197272 h 1999863"/>
              <a:gd name="connsiteX102" fmla="*/ 8704645 w 9118600"/>
              <a:gd name="connsiteY102" fmla="*/ 204265 h 1999863"/>
              <a:gd name="connsiteX103" fmla="*/ 8792780 w 9118600"/>
              <a:gd name="connsiteY103" fmla="*/ 218250 h 1999863"/>
              <a:gd name="connsiteX104" fmla="*/ 8836847 w 9118600"/>
              <a:gd name="connsiteY104" fmla="*/ 204265 h 1999863"/>
              <a:gd name="connsiteX105" fmla="*/ 8858881 w 9118600"/>
              <a:gd name="connsiteY105" fmla="*/ 183288 h 1999863"/>
              <a:gd name="connsiteX106" fmla="*/ 8924982 w 9118600"/>
              <a:gd name="connsiteY106" fmla="*/ 127349 h 1999863"/>
              <a:gd name="connsiteX107" fmla="*/ 8935999 w 9118600"/>
              <a:gd name="connsiteY107" fmla="*/ 71410 h 1999863"/>
              <a:gd name="connsiteX108" fmla="*/ 8958033 w 9118600"/>
              <a:gd name="connsiteY108" fmla="*/ 120357 h 1999863"/>
              <a:gd name="connsiteX109" fmla="*/ 8969050 w 9118600"/>
              <a:gd name="connsiteY109" fmla="*/ 204265 h 1999863"/>
              <a:gd name="connsiteX110" fmla="*/ 8991083 w 9118600"/>
              <a:gd name="connsiteY110" fmla="*/ 302157 h 1999863"/>
              <a:gd name="connsiteX111" fmla="*/ 9013117 w 9118600"/>
              <a:gd name="connsiteY111" fmla="*/ 386066 h 1999863"/>
              <a:gd name="connsiteX112" fmla="*/ 9068202 w 9118600"/>
              <a:gd name="connsiteY112" fmla="*/ 351104 h 1999863"/>
              <a:gd name="connsiteX113" fmla="*/ 9079218 w 9118600"/>
              <a:gd name="connsiteY113" fmla="*/ 323135 h 1999863"/>
              <a:gd name="connsiteX114" fmla="*/ 9101252 w 9118600"/>
              <a:gd name="connsiteY114" fmla="*/ 295166 h 1999863"/>
              <a:gd name="connsiteX115" fmla="*/ 9112269 w 9118600"/>
              <a:gd name="connsiteY115" fmla="*/ 274188 h 1999863"/>
              <a:gd name="connsiteX116" fmla="*/ 9118600 w 9118600"/>
              <a:gd name="connsiteY116" fmla="*/ 266152 h 1999863"/>
              <a:gd name="connsiteX117" fmla="*/ 9118600 w 9118600"/>
              <a:gd name="connsiteY117" fmla="*/ 1620012 h 1999863"/>
              <a:gd name="connsiteX118" fmla="*/ 9112269 w 9118600"/>
              <a:gd name="connsiteY118" fmla="*/ 1607350 h 1999863"/>
              <a:gd name="connsiteX119" fmla="*/ 9101252 w 9118600"/>
              <a:gd name="connsiteY119" fmla="*/ 1574299 h 1999863"/>
              <a:gd name="connsiteX120" fmla="*/ 9079218 w 9118600"/>
              <a:gd name="connsiteY120" fmla="*/ 1530232 h 1999863"/>
              <a:gd name="connsiteX121" fmla="*/ 9068202 w 9118600"/>
              <a:gd name="connsiteY121" fmla="*/ 1486165 h 1999863"/>
              <a:gd name="connsiteX122" fmla="*/ 9013117 w 9118600"/>
              <a:gd name="connsiteY122" fmla="*/ 1431080 h 1999863"/>
              <a:gd name="connsiteX123" fmla="*/ 8991083 w 9118600"/>
              <a:gd name="connsiteY123" fmla="*/ 1563283 h 1999863"/>
              <a:gd name="connsiteX124" fmla="*/ 8969050 w 9118600"/>
              <a:gd name="connsiteY124" fmla="*/ 1717519 h 1999863"/>
              <a:gd name="connsiteX125" fmla="*/ 8958033 w 9118600"/>
              <a:gd name="connsiteY125" fmla="*/ 1849721 h 1999863"/>
              <a:gd name="connsiteX126" fmla="*/ 8935999 w 9118600"/>
              <a:gd name="connsiteY126" fmla="*/ 1926839 h 1999863"/>
              <a:gd name="connsiteX127" fmla="*/ 8924982 w 9118600"/>
              <a:gd name="connsiteY127" fmla="*/ 1838704 h 1999863"/>
              <a:gd name="connsiteX128" fmla="*/ 8858881 w 9118600"/>
              <a:gd name="connsiteY128" fmla="*/ 1750569 h 1999863"/>
              <a:gd name="connsiteX129" fmla="*/ 8836847 w 9118600"/>
              <a:gd name="connsiteY129" fmla="*/ 1717519 h 1999863"/>
              <a:gd name="connsiteX130" fmla="*/ 8792780 w 9118600"/>
              <a:gd name="connsiteY130" fmla="*/ 1695485 h 1999863"/>
              <a:gd name="connsiteX131" fmla="*/ 8704645 w 9118600"/>
              <a:gd name="connsiteY131" fmla="*/ 1717519 h 1999863"/>
              <a:gd name="connsiteX132" fmla="*/ 8671594 w 9118600"/>
              <a:gd name="connsiteY132" fmla="*/ 1728536 h 1999863"/>
              <a:gd name="connsiteX133" fmla="*/ 8660577 w 9118600"/>
              <a:gd name="connsiteY133" fmla="*/ 1761586 h 1999863"/>
              <a:gd name="connsiteX134" fmla="*/ 8627527 w 9118600"/>
              <a:gd name="connsiteY134" fmla="*/ 1926839 h 1999863"/>
              <a:gd name="connsiteX135" fmla="*/ 8624144 w 9118600"/>
              <a:gd name="connsiteY135" fmla="*/ 1993400 h 1999863"/>
              <a:gd name="connsiteX136" fmla="*/ 8623392 w 9118600"/>
              <a:gd name="connsiteY136" fmla="*/ 1999863 h 1999863"/>
              <a:gd name="connsiteX137" fmla="*/ 8604323 w 9118600"/>
              <a:gd name="connsiteY137" fmla="*/ 1999863 h 1999863"/>
              <a:gd name="connsiteX138" fmla="*/ 8583459 w 9118600"/>
              <a:gd name="connsiteY138" fmla="*/ 1926839 h 1999863"/>
              <a:gd name="connsiteX139" fmla="*/ 8550409 w 9118600"/>
              <a:gd name="connsiteY139" fmla="*/ 1882772 h 1999863"/>
              <a:gd name="connsiteX140" fmla="*/ 8495324 w 9118600"/>
              <a:gd name="connsiteY140" fmla="*/ 1750569 h 1999863"/>
              <a:gd name="connsiteX141" fmla="*/ 8440240 w 9118600"/>
              <a:gd name="connsiteY141" fmla="*/ 1695485 h 1999863"/>
              <a:gd name="connsiteX142" fmla="*/ 8396173 w 9118600"/>
              <a:gd name="connsiteY142" fmla="*/ 1662434 h 1999863"/>
              <a:gd name="connsiteX143" fmla="*/ 8385156 w 9118600"/>
              <a:gd name="connsiteY143" fmla="*/ 1695485 h 1999863"/>
              <a:gd name="connsiteX144" fmla="*/ 8319055 w 9118600"/>
              <a:gd name="connsiteY144" fmla="*/ 1761586 h 1999863"/>
              <a:gd name="connsiteX145" fmla="*/ 8286004 w 9118600"/>
              <a:gd name="connsiteY145" fmla="*/ 1794637 h 1999863"/>
              <a:gd name="connsiteX146" fmla="*/ 8263970 w 9118600"/>
              <a:gd name="connsiteY146" fmla="*/ 1838704 h 1999863"/>
              <a:gd name="connsiteX147" fmla="*/ 8186852 w 9118600"/>
              <a:gd name="connsiteY147" fmla="*/ 1937856 h 1999863"/>
              <a:gd name="connsiteX148" fmla="*/ 8153802 w 9118600"/>
              <a:gd name="connsiteY148" fmla="*/ 1915822 h 1999863"/>
              <a:gd name="connsiteX149" fmla="*/ 8120751 w 9118600"/>
              <a:gd name="connsiteY149" fmla="*/ 1816671 h 1999863"/>
              <a:gd name="connsiteX150" fmla="*/ 8087700 w 9118600"/>
              <a:gd name="connsiteY150" fmla="*/ 1761586 h 1999863"/>
              <a:gd name="connsiteX151" fmla="*/ 8065667 w 9118600"/>
              <a:gd name="connsiteY151" fmla="*/ 1706502 h 1999863"/>
              <a:gd name="connsiteX152" fmla="*/ 7988549 w 9118600"/>
              <a:gd name="connsiteY152" fmla="*/ 1761586 h 1999863"/>
              <a:gd name="connsiteX153" fmla="*/ 7944848 w 9118600"/>
              <a:gd name="connsiteY153" fmla="*/ 1772116 h 1999863"/>
              <a:gd name="connsiteX154" fmla="*/ 7949187 w 9118600"/>
              <a:gd name="connsiteY154" fmla="*/ 1766929 h 1999863"/>
              <a:gd name="connsiteX155" fmla="*/ 7950986 w 9118600"/>
              <a:gd name="connsiteY155" fmla="*/ 1765020 h 1999863"/>
              <a:gd name="connsiteX156" fmla="*/ 7950612 w 9118600"/>
              <a:gd name="connsiteY156" fmla="*/ 1765226 h 1999863"/>
              <a:gd name="connsiteX157" fmla="*/ 7949187 w 9118600"/>
              <a:gd name="connsiteY157" fmla="*/ 1766929 h 1999863"/>
              <a:gd name="connsiteX158" fmla="*/ 7939936 w 9118600"/>
              <a:gd name="connsiteY158" fmla="*/ 1776747 h 1999863"/>
              <a:gd name="connsiteX159" fmla="*/ 7911430 w 9118600"/>
              <a:gd name="connsiteY159" fmla="*/ 1805654 h 1999863"/>
              <a:gd name="connsiteX160" fmla="*/ 7845329 w 9118600"/>
              <a:gd name="connsiteY160" fmla="*/ 1838704 h 1999863"/>
              <a:gd name="connsiteX161" fmla="*/ 7812279 w 9118600"/>
              <a:gd name="connsiteY161" fmla="*/ 1849721 h 1999863"/>
              <a:gd name="connsiteX162" fmla="*/ 7702110 w 9118600"/>
              <a:gd name="connsiteY162" fmla="*/ 1893789 h 1999863"/>
              <a:gd name="connsiteX163" fmla="*/ 7636009 w 9118600"/>
              <a:gd name="connsiteY163" fmla="*/ 1860738 h 1999863"/>
              <a:gd name="connsiteX164" fmla="*/ 7602958 w 9118600"/>
              <a:gd name="connsiteY164" fmla="*/ 1827687 h 1999863"/>
              <a:gd name="connsiteX165" fmla="*/ 7536857 w 9118600"/>
              <a:gd name="connsiteY165" fmla="*/ 1761586 h 1999863"/>
              <a:gd name="connsiteX166" fmla="*/ 7503806 w 9118600"/>
              <a:gd name="connsiteY166" fmla="*/ 1695485 h 1999863"/>
              <a:gd name="connsiteX167" fmla="*/ 7470756 w 9118600"/>
              <a:gd name="connsiteY167" fmla="*/ 1662434 h 1999863"/>
              <a:gd name="connsiteX168" fmla="*/ 7437705 w 9118600"/>
              <a:gd name="connsiteY168" fmla="*/ 1761586 h 1999863"/>
              <a:gd name="connsiteX169" fmla="*/ 7426688 w 9118600"/>
              <a:gd name="connsiteY169" fmla="*/ 1794637 h 1999863"/>
              <a:gd name="connsiteX170" fmla="*/ 7393638 w 9118600"/>
              <a:gd name="connsiteY170" fmla="*/ 1926839 h 1999863"/>
              <a:gd name="connsiteX171" fmla="*/ 7371604 w 9118600"/>
              <a:gd name="connsiteY171" fmla="*/ 1882772 h 1999863"/>
              <a:gd name="connsiteX172" fmla="*/ 7283469 w 9118600"/>
              <a:gd name="connsiteY172" fmla="*/ 1794637 h 1999863"/>
              <a:gd name="connsiteX173" fmla="*/ 7261435 w 9118600"/>
              <a:gd name="connsiteY173" fmla="*/ 1761586 h 1999863"/>
              <a:gd name="connsiteX174" fmla="*/ 7184317 w 9118600"/>
              <a:gd name="connsiteY174" fmla="*/ 1717519 h 1999863"/>
              <a:gd name="connsiteX175" fmla="*/ 7085165 w 9118600"/>
              <a:gd name="connsiteY175" fmla="*/ 1695485 h 1999863"/>
              <a:gd name="connsiteX176" fmla="*/ 7052115 w 9118600"/>
              <a:gd name="connsiteY176" fmla="*/ 1706502 h 1999863"/>
              <a:gd name="connsiteX177" fmla="*/ 7008047 w 9118600"/>
              <a:gd name="connsiteY177" fmla="*/ 1783620 h 1999863"/>
              <a:gd name="connsiteX178" fmla="*/ 6941946 w 9118600"/>
              <a:gd name="connsiteY178" fmla="*/ 1860738 h 1999863"/>
              <a:gd name="connsiteX179" fmla="*/ 6919912 w 9118600"/>
              <a:gd name="connsiteY179" fmla="*/ 1893789 h 1999863"/>
              <a:gd name="connsiteX180" fmla="*/ 6864828 w 9118600"/>
              <a:gd name="connsiteY180" fmla="*/ 1981924 h 1999863"/>
              <a:gd name="connsiteX181" fmla="*/ 6852868 w 9118600"/>
              <a:gd name="connsiteY181" fmla="*/ 1999863 h 1999863"/>
              <a:gd name="connsiteX182" fmla="*/ 6806347 w 9118600"/>
              <a:gd name="connsiteY182" fmla="*/ 1999863 h 1999863"/>
              <a:gd name="connsiteX183" fmla="*/ 6752426 w 9118600"/>
              <a:gd name="connsiteY183" fmla="*/ 1934871 h 1999863"/>
              <a:gd name="connsiteX184" fmla="*/ 6688558 w 9118600"/>
              <a:gd name="connsiteY184" fmla="*/ 1871755 h 1999863"/>
              <a:gd name="connsiteX185" fmla="*/ 6622457 w 9118600"/>
              <a:gd name="connsiteY185" fmla="*/ 1827687 h 1999863"/>
              <a:gd name="connsiteX186" fmla="*/ 6523305 w 9118600"/>
              <a:gd name="connsiteY186" fmla="*/ 1794637 h 1999863"/>
              <a:gd name="connsiteX187" fmla="*/ 6501271 w 9118600"/>
              <a:gd name="connsiteY187" fmla="*/ 1827687 h 1999863"/>
              <a:gd name="connsiteX188" fmla="*/ 6424153 w 9118600"/>
              <a:gd name="connsiteY188" fmla="*/ 1882772 h 1999863"/>
              <a:gd name="connsiteX189" fmla="*/ 6391103 w 9118600"/>
              <a:gd name="connsiteY189" fmla="*/ 1915822 h 1999863"/>
              <a:gd name="connsiteX190" fmla="*/ 6358052 w 9118600"/>
              <a:gd name="connsiteY190" fmla="*/ 1937856 h 1999863"/>
              <a:gd name="connsiteX191" fmla="*/ 6280934 w 9118600"/>
              <a:gd name="connsiteY191" fmla="*/ 1992940 h 1999863"/>
              <a:gd name="connsiteX192" fmla="*/ 6203816 w 9118600"/>
              <a:gd name="connsiteY192" fmla="*/ 1904806 h 1999863"/>
              <a:gd name="connsiteX193" fmla="*/ 6115681 w 9118600"/>
              <a:gd name="connsiteY193" fmla="*/ 1794637 h 1999863"/>
              <a:gd name="connsiteX194" fmla="*/ 6093647 w 9118600"/>
              <a:gd name="connsiteY194" fmla="*/ 1761586 h 1999863"/>
              <a:gd name="connsiteX195" fmla="*/ 6049580 w 9118600"/>
              <a:gd name="connsiteY195" fmla="*/ 1728536 h 1999863"/>
              <a:gd name="connsiteX196" fmla="*/ 6005512 w 9118600"/>
              <a:gd name="connsiteY196" fmla="*/ 1684468 h 1999863"/>
              <a:gd name="connsiteX197" fmla="*/ 5939411 w 9118600"/>
              <a:gd name="connsiteY197" fmla="*/ 1739553 h 1999863"/>
              <a:gd name="connsiteX198" fmla="*/ 5884327 w 9118600"/>
              <a:gd name="connsiteY198" fmla="*/ 1794637 h 1999863"/>
              <a:gd name="connsiteX199" fmla="*/ 5840259 w 9118600"/>
              <a:gd name="connsiteY199" fmla="*/ 1816671 h 1999863"/>
              <a:gd name="connsiteX200" fmla="*/ 5807209 w 9118600"/>
              <a:gd name="connsiteY200" fmla="*/ 1860738 h 1999863"/>
              <a:gd name="connsiteX201" fmla="*/ 5719074 w 9118600"/>
              <a:gd name="connsiteY201" fmla="*/ 1948873 h 1999863"/>
              <a:gd name="connsiteX202" fmla="*/ 5652973 w 9118600"/>
              <a:gd name="connsiteY202" fmla="*/ 1981924 h 1999863"/>
              <a:gd name="connsiteX203" fmla="*/ 5641956 w 9118600"/>
              <a:gd name="connsiteY203" fmla="*/ 1948873 h 1999863"/>
              <a:gd name="connsiteX204" fmla="*/ 5619922 w 9118600"/>
              <a:gd name="connsiteY204" fmla="*/ 1882772 h 1999863"/>
              <a:gd name="connsiteX205" fmla="*/ 5586871 w 9118600"/>
              <a:gd name="connsiteY205" fmla="*/ 1827687 h 1999863"/>
              <a:gd name="connsiteX206" fmla="*/ 5531787 w 9118600"/>
              <a:gd name="connsiteY206" fmla="*/ 1728536 h 1999863"/>
              <a:gd name="connsiteX207" fmla="*/ 5487720 w 9118600"/>
              <a:gd name="connsiteY207" fmla="*/ 1717519 h 1999863"/>
              <a:gd name="connsiteX208" fmla="*/ 5443652 w 9118600"/>
              <a:gd name="connsiteY208" fmla="*/ 1761586 h 1999863"/>
              <a:gd name="connsiteX209" fmla="*/ 5388568 w 9118600"/>
              <a:gd name="connsiteY209" fmla="*/ 1827687 h 1999863"/>
              <a:gd name="connsiteX210" fmla="*/ 5344500 w 9118600"/>
              <a:gd name="connsiteY210" fmla="*/ 1860738 h 1999863"/>
              <a:gd name="connsiteX211" fmla="*/ 5311450 w 9118600"/>
              <a:gd name="connsiteY211" fmla="*/ 1882772 h 1999863"/>
              <a:gd name="connsiteX212" fmla="*/ 5278399 w 9118600"/>
              <a:gd name="connsiteY212" fmla="*/ 1959890 h 1999863"/>
              <a:gd name="connsiteX213" fmla="*/ 5179247 w 9118600"/>
              <a:gd name="connsiteY213" fmla="*/ 1992940 h 1999863"/>
              <a:gd name="connsiteX214" fmla="*/ 5113146 w 9118600"/>
              <a:gd name="connsiteY214" fmla="*/ 1915822 h 1999863"/>
              <a:gd name="connsiteX215" fmla="*/ 5080095 w 9118600"/>
              <a:gd name="connsiteY215" fmla="*/ 1893789 h 1999863"/>
              <a:gd name="connsiteX216" fmla="*/ 5002977 w 9118600"/>
              <a:gd name="connsiteY216" fmla="*/ 1838704 h 1999863"/>
              <a:gd name="connsiteX217" fmla="*/ 4936876 w 9118600"/>
              <a:gd name="connsiteY217" fmla="*/ 1827687 h 1999863"/>
              <a:gd name="connsiteX218" fmla="*/ 4859758 w 9118600"/>
              <a:gd name="connsiteY218" fmla="*/ 1893789 h 1999863"/>
              <a:gd name="connsiteX219" fmla="*/ 4815691 w 9118600"/>
              <a:gd name="connsiteY219" fmla="*/ 1937856 h 1999863"/>
              <a:gd name="connsiteX220" fmla="*/ 4779547 w 9118600"/>
              <a:gd name="connsiteY220" fmla="*/ 1990526 h 1999863"/>
              <a:gd name="connsiteX221" fmla="*/ 4774682 w 9118600"/>
              <a:gd name="connsiteY221" fmla="*/ 1999863 h 1999863"/>
              <a:gd name="connsiteX222" fmla="*/ 4705887 w 9118600"/>
              <a:gd name="connsiteY222" fmla="*/ 1999863 h 1999863"/>
              <a:gd name="connsiteX223" fmla="*/ 4698650 w 9118600"/>
              <a:gd name="connsiteY223" fmla="*/ 1975510 h 1999863"/>
              <a:gd name="connsiteX224" fmla="*/ 4683488 w 9118600"/>
              <a:gd name="connsiteY224" fmla="*/ 1915822 h 1999863"/>
              <a:gd name="connsiteX225" fmla="*/ 4639421 w 9118600"/>
              <a:gd name="connsiteY225" fmla="*/ 1794637 h 1999863"/>
              <a:gd name="connsiteX226" fmla="*/ 4617387 w 9118600"/>
              <a:gd name="connsiteY226" fmla="*/ 1750569 h 1999863"/>
              <a:gd name="connsiteX227" fmla="*/ 4595353 w 9118600"/>
              <a:gd name="connsiteY227" fmla="*/ 1673451 h 1999863"/>
              <a:gd name="connsiteX228" fmla="*/ 4551286 w 9118600"/>
              <a:gd name="connsiteY228" fmla="*/ 1629384 h 1999863"/>
              <a:gd name="connsiteX229" fmla="*/ 4529252 w 9118600"/>
              <a:gd name="connsiteY229" fmla="*/ 1695485 h 1999863"/>
              <a:gd name="connsiteX230" fmla="*/ 4507218 w 9118600"/>
              <a:gd name="connsiteY230" fmla="*/ 1750569 h 1999863"/>
              <a:gd name="connsiteX231" fmla="*/ 4474168 w 9118600"/>
              <a:gd name="connsiteY231" fmla="*/ 1794637 h 1999863"/>
              <a:gd name="connsiteX232" fmla="*/ 4419083 w 9118600"/>
              <a:gd name="connsiteY232" fmla="*/ 1893789 h 1999863"/>
              <a:gd name="connsiteX233" fmla="*/ 4408067 w 9118600"/>
              <a:gd name="connsiteY233" fmla="*/ 1860738 h 1999863"/>
              <a:gd name="connsiteX234" fmla="*/ 4386033 w 9118600"/>
              <a:gd name="connsiteY234" fmla="*/ 1827687 h 1999863"/>
              <a:gd name="connsiteX235" fmla="*/ 4375016 w 9118600"/>
              <a:gd name="connsiteY235" fmla="*/ 1783620 h 1999863"/>
              <a:gd name="connsiteX236" fmla="*/ 4330949 w 9118600"/>
              <a:gd name="connsiteY236" fmla="*/ 1717519 h 1999863"/>
              <a:gd name="connsiteX237" fmla="*/ 4253830 w 9118600"/>
              <a:gd name="connsiteY237" fmla="*/ 1651418 h 1999863"/>
              <a:gd name="connsiteX238" fmla="*/ 4220780 w 9118600"/>
              <a:gd name="connsiteY238" fmla="*/ 1640401 h 1999863"/>
              <a:gd name="connsiteX239" fmla="*/ 4189255 w 9118600"/>
              <a:gd name="connsiteY239" fmla="*/ 1661311 h 1999863"/>
              <a:gd name="connsiteX240" fmla="*/ 4182142 w 9118600"/>
              <a:gd name="connsiteY240" fmla="*/ 1665946 h 1999863"/>
              <a:gd name="connsiteX241" fmla="*/ 4181517 w 9118600"/>
              <a:gd name="connsiteY241" fmla="*/ 1666334 h 1999863"/>
              <a:gd name="connsiteX242" fmla="*/ 4178525 w 9118600"/>
              <a:gd name="connsiteY242" fmla="*/ 1668303 h 1999863"/>
              <a:gd name="connsiteX243" fmla="*/ 4182142 w 9118600"/>
              <a:gd name="connsiteY243" fmla="*/ 1665946 h 1999863"/>
              <a:gd name="connsiteX244" fmla="*/ 4191155 w 9118600"/>
              <a:gd name="connsiteY244" fmla="*/ 1660358 h 1999863"/>
              <a:gd name="connsiteX245" fmla="*/ 4154679 w 9118600"/>
              <a:gd name="connsiteY245" fmla="*/ 1695485 h 1999863"/>
              <a:gd name="connsiteX246" fmla="*/ 4088577 w 9118600"/>
              <a:gd name="connsiteY246" fmla="*/ 1739553 h 1999863"/>
              <a:gd name="connsiteX247" fmla="*/ 4011459 w 9118600"/>
              <a:gd name="connsiteY247" fmla="*/ 1827687 h 1999863"/>
              <a:gd name="connsiteX248" fmla="*/ 3956375 w 9118600"/>
              <a:gd name="connsiteY248" fmla="*/ 1948873 h 1999863"/>
              <a:gd name="connsiteX249" fmla="*/ 3926829 w 9118600"/>
              <a:gd name="connsiteY249" fmla="*/ 1995003 h 1999863"/>
              <a:gd name="connsiteX250" fmla="*/ 3918948 w 9118600"/>
              <a:gd name="connsiteY250" fmla="*/ 1999863 h 1999863"/>
              <a:gd name="connsiteX251" fmla="*/ 3906942 w 9118600"/>
              <a:gd name="connsiteY251" fmla="*/ 1999863 h 1999863"/>
              <a:gd name="connsiteX252" fmla="*/ 3901945 w 9118600"/>
              <a:gd name="connsiteY252" fmla="*/ 1996050 h 1999863"/>
              <a:gd name="connsiteX253" fmla="*/ 3879257 w 9118600"/>
              <a:gd name="connsiteY253" fmla="*/ 1937856 h 1999863"/>
              <a:gd name="connsiteX254" fmla="*/ 3824173 w 9118600"/>
              <a:gd name="connsiteY254" fmla="*/ 1849721 h 1999863"/>
              <a:gd name="connsiteX255" fmla="*/ 3803752 w 9118600"/>
              <a:gd name="connsiteY255" fmla="*/ 1820227 h 1999863"/>
              <a:gd name="connsiteX256" fmla="*/ 3804448 w 9118600"/>
              <a:gd name="connsiteY256" fmla="*/ 1821683 h 1999863"/>
              <a:gd name="connsiteX257" fmla="*/ 3798565 w 9118600"/>
              <a:gd name="connsiteY257" fmla="*/ 1809687 h 1999863"/>
              <a:gd name="connsiteX258" fmla="*/ 3780105 w 9118600"/>
              <a:gd name="connsiteY258" fmla="*/ 1772603 h 1999863"/>
              <a:gd name="connsiteX259" fmla="*/ 3758071 w 9118600"/>
              <a:gd name="connsiteY259" fmla="*/ 1684468 h 1999863"/>
              <a:gd name="connsiteX260" fmla="*/ 3725021 w 9118600"/>
              <a:gd name="connsiteY260" fmla="*/ 1662434 h 1999863"/>
              <a:gd name="connsiteX261" fmla="*/ 3691970 w 9118600"/>
              <a:gd name="connsiteY261" fmla="*/ 1629384 h 1999863"/>
              <a:gd name="connsiteX262" fmla="*/ 3603835 w 9118600"/>
              <a:gd name="connsiteY262" fmla="*/ 1717519 h 1999863"/>
              <a:gd name="connsiteX263" fmla="*/ 3570785 w 9118600"/>
              <a:gd name="connsiteY263" fmla="*/ 1728536 h 1999863"/>
              <a:gd name="connsiteX264" fmla="*/ 3504683 w 9118600"/>
              <a:gd name="connsiteY264" fmla="*/ 1827687 h 1999863"/>
              <a:gd name="connsiteX265" fmla="*/ 3416549 w 9118600"/>
              <a:gd name="connsiteY265" fmla="*/ 1904806 h 1999863"/>
              <a:gd name="connsiteX266" fmla="*/ 3372481 w 9118600"/>
              <a:gd name="connsiteY266" fmla="*/ 1838704 h 1999863"/>
              <a:gd name="connsiteX267" fmla="*/ 3339430 w 9118600"/>
              <a:gd name="connsiteY267" fmla="*/ 1805654 h 1999863"/>
              <a:gd name="connsiteX268" fmla="*/ 3306380 w 9118600"/>
              <a:gd name="connsiteY268" fmla="*/ 1783620 h 1999863"/>
              <a:gd name="connsiteX269" fmla="*/ 3273329 w 9118600"/>
              <a:gd name="connsiteY269" fmla="*/ 1750569 h 1999863"/>
              <a:gd name="connsiteX270" fmla="*/ 3185194 w 9118600"/>
              <a:gd name="connsiteY270" fmla="*/ 1695485 h 1999863"/>
              <a:gd name="connsiteX271" fmla="*/ 3119093 w 9118600"/>
              <a:gd name="connsiteY271" fmla="*/ 1750569 h 1999863"/>
              <a:gd name="connsiteX272" fmla="*/ 3086042 w 9118600"/>
              <a:gd name="connsiteY272" fmla="*/ 1794637 h 1999863"/>
              <a:gd name="connsiteX273" fmla="*/ 3064009 w 9118600"/>
              <a:gd name="connsiteY273" fmla="*/ 1871755 h 1999863"/>
              <a:gd name="connsiteX274" fmla="*/ 3041975 w 9118600"/>
              <a:gd name="connsiteY274" fmla="*/ 1904806 h 1999863"/>
              <a:gd name="connsiteX275" fmla="*/ 3030958 w 9118600"/>
              <a:gd name="connsiteY275" fmla="*/ 1871755 h 1999863"/>
              <a:gd name="connsiteX276" fmla="*/ 2953840 w 9118600"/>
              <a:gd name="connsiteY276" fmla="*/ 1783620 h 1999863"/>
              <a:gd name="connsiteX277" fmla="*/ 2909773 w 9118600"/>
              <a:gd name="connsiteY277" fmla="*/ 1739553 h 1999863"/>
              <a:gd name="connsiteX278" fmla="*/ 2876722 w 9118600"/>
              <a:gd name="connsiteY278" fmla="*/ 1695485 h 1999863"/>
              <a:gd name="connsiteX279" fmla="*/ 2788587 w 9118600"/>
              <a:gd name="connsiteY279" fmla="*/ 1651418 h 1999863"/>
              <a:gd name="connsiteX280" fmla="*/ 2766553 w 9118600"/>
              <a:gd name="connsiteY280" fmla="*/ 1684468 h 1999863"/>
              <a:gd name="connsiteX281" fmla="*/ 2733503 w 9118600"/>
              <a:gd name="connsiteY281" fmla="*/ 1706502 h 1999863"/>
              <a:gd name="connsiteX282" fmla="*/ 2700452 w 9118600"/>
              <a:gd name="connsiteY282" fmla="*/ 1739553 h 1999863"/>
              <a:gd name="connsiteX283" fmla="*/ 2601300 w 9118600"/>
              <a:gd name="connsiteY283" fmla="*/ 1838704 h 1999863"/>
              <a:gd name="connsiteX284" fmla="*/ 2557233 w 9118600"/>
              <a:gd name="connsiteY284" fmla="*/ 1871755 h 1999863"/>
              <a:gd name="connsiteX285" fmla="*/ 2502149 w 9118600"/>
              <a:gd name="connsiteY285" fmla="*/ 1959890 h 1999863"/>
              <a:gd name="connsiteX286" fmla="*/ 2469098 w 9118600"/>
              <a:gd name="connsiteY286" fmla="*/ 1981924 h 1999863"/>
              <a:gd name="connsiteX287" fmla="*/ 2447064 w 9118600"/>
              <a:gd name="connsiteY287" fmla="*/ 1915822 h 1999863"/>
              <a:gd name="connsiteX288" fmla="*/ 2402997 w 9118600"/>
              <a:gd name="connsiteY288" fmla="*/ 1838704 h 1999863"/>
              <a:gd name="connsiteX289" fmla="*/ 2358929 w 9118600"/>
              <a:gd name="connsiteY289" fmla="*/ 1816671 h 1999863"/>
              <a:gd name="connsiteX290" fmla="*/ 2314862 w 9118600"/>
              <a:gd name="connsiteY290" fmla="*/ 1750569 h 1999863"/>
              <a:gd name="connsiteX291" fmla="*/ 2259777 w 9118600"/>
              <a:gd name="connsiteY291" fmla="*/ 1706502 h 1999863"/>
              <a:gd name="connsiteX292" fmla="*/ 2116558 w 9118600"/>
              <a:gd name="connsiteY292" fmla="*/ 1640401 h 1999863"/>
              <a:gd name="connsiteX293" fmla="*/ 2083508 w 9118600"/>
              <a:gd name="connsiteY293" fmla="*/ 1673451 h 1999863"/>
              <a:gd name="connsiteX294" fmla="*/ 2006389 w 9118600"/>
              <a:gd name="connsiteY294" fmla="*/ 1750569 h 1999863"/>
              <a:gd name="connsiteX295" fmla="*/ 1896221 w 9118600"/>
              <a:gd name="connsiteY295" fmla="*/ 1838704 h 1999863"/>
              <a:gd name="connsiteX296" fmla="*/ 1841136 w 9118600"/>
              <a:gd name="connsiteY296" fmla="*/ 1882772 h 1999863"/>
              <a:gd name="connsiteX297" fmla="*/ 1764018 w 9118600"/>
              <a:gd name="connsiteY297" fmla="*/ 1838704 h 1999863"/>
              <a:gd name="connsiteX298" fmla="*/ 1730968 w 9118600"/>
              <a:gd name="connsiteY298" fmla="*/ 1816671 h 1999863"/>
              <a:gd name="connsiteX299" fmla="*/ 1697917 w 9118600"/>
              <a:gd name="connsiteY299" fmla="*/ 1805654 h 1999863"/>
              <a:gd name="connsiteX300" fmla="*/ 1664867 w 9118600"/>
              <a:gd name="connsiteY300" fmla="*/ 1772603 h 1999863"/>
              <a:gd name="connsiteX301" fmla="*/ 1598765 w 9118600"/>
              <a:gd name="connsiteY301" fmla="*/ 1728536 h 1999863"/>
              <a:gd name="connsiteX302" fmla="*/ 1576732 w 9118600"/>
              <a:gd name="connsiteY302" fmla="*/ 1695485 h 1999863"/>
              <a:gd name="connsiteX303" fmla="*/ 1543681 w 9118600"/>
              <a:gd name="connsiteY303" fmla="*/ 1662434 h 1999863"/>
              <a:gd name="connsiteX304" fmla="*/ 1510630 w 9118600"/>
              <a:gd name="connsiteY304" fmla="*/ 1684468 h 1999863"/>
              <a:gd name="connsiteX305" fmla="*/ 1477580 w 9118600"/>
              <a:gd name="connsiteY305" fmla="*/ 1695485 h 1999863"/>
              <a:gd name="connsiteX306" fmla="*/ 1389445 w 9118600"/>
              <a:gd name="connsiteY306" fmla="*/ 1717519 h 1999863"/>
              <a:gd name="connsiteX307" fmla="*/ 1356394 w 9118600"/>
              <a:gd name="connsiteY307" fmla="*/ 1750569 h 1999863"/>
              <a:gd name="connsiteX308" fmla="*/ 1279276 w 9118600"/>
              <a:gd name="connsiteY308" fmla="*/ 1772603 h 1999863"/>
              <a:gd name="connsiteX309" fmla="*/ 1224192 w 9118600"/>
              <a:gd name="connsiteY309" fmla="*/ 1805654 h 1999863"/>
              <a:gd name="connsiteX310" fmla="*/ 1191141 w 9118600"/>
              <a:gd name="connsiteY310" fmla="*/ 1794637 h 1999863"/>
              <a:gd name="connsiteX311" fmla="*/ 1169108 w 9118600"/>
              <a:gd name="connsiteY311" fmla="*/ 1750569 h 1999863"/>
              <a:gd name="connsiteX312" fmla="*/ 1147074 w 9118600"/>
              <a:gd name="connsiteY312" fmla="*/ 1717519 h 1999863"/>
              <a:gd name="connsiteX313" fmla="*/ 1025888 w 9118600"/>
              <a:gd name="connsiteY313" fmla="*/ 1607350 h 1999863"/>
              <a:gd name="connsiteX314" fmla="*/ 981821 w 9118600"/>
              <a:gd name="connsiteY314" fmla="*/ 1585316 h 1999863"/>
              <a:gd name="connsiteX315" fmla="*/ 948770 w 9118600"/>
              <a:gd name="connsiteY315" fmla="*/ 1563283 h 1999863"/>
              <a:gd name="connsiteX316" fmla="*/ 926736 w 9118600"/>
              <a:gd name="connsiteY316" fmla="*/ 1629384 h 1999863"/>
              <a:gd name="connsiteX317" fmla="*/ 871652 w 9118600"/>
              <a:gd name="connsiteY317" fmla="*/ 1717519 h 1999863"/>
              <a:gd name="connsiteX318" fmla="*/ 838602 w 9118600"/>
              <a:gd name="connsiteY318" fmla="*/ 1761586 h 1999863"/>
              <a:gd name="connsiteX319" fmla="*/ 783517 w 9118600"/>
              <a:gd name="connsiteY319" fmla="*/ 1827687 h 1999863"/>
              <a:gd name="connsiteX320" fmla="*/ 717416 w 9118600"/>
              <a:gd name="connsiteY320" fmla="*/ 1783620 h 1999863"/>
              <a:gd name="connsiteX321" fmla="*/ 673349 w 9118600"/>
              <a:gd name="connsiteY321" fmla="*/ 1739553 h 1999863"/>
              <a:gd name="connsiteX322" fmla="*/ 629281 w 9118600"/>
              <a:gd name="connsiteY322" fmla="*/ 1717519 h 1999863"/>
              <a:gd name="connsiteX323" fmla="*/ 596230 w 9118600"/>
              <a:gd name="connsiteY323" fmla="*/ 1684468 h 1999863"/>
              <a:gd name="connsiteX324" fmla="*/ 552163 w 9118600"/>
              <a:gd name="connsiteY324" fmla="*/ 1651418 h 1999863"/>
              <a:gd name="connsiteX325" fmla="*/ 519112 w 9118600"/>
              <a:gd name="connsiteY325" fmla="*/ 1629384 h 1999863"/>
              <a:gd name="connsiteX326" fmla="*/ 486062 w 9118600"/>
              <a:gd name="connsiteY326" fmla="*/ 1585316 h 1999863"/>
              <a:gd name="connsiteX327" fmla="*/ 386910 w 9118600"/>
              <a:gd name="connsiteY327" fmla="*/ 1552266 h 1999863"/>
              <a:gd name="connsiteX328" fmla="*/ 353859 w 9118600"/>
              <a:gd name="connsiteY328" fmla="*/ 1574299 h 1999863"/>
              <a:gd name="connsiteX329" fmla="*/ 320809 w 9118600"/>
              <a:gd name="connsiteY329" fmla="*/ 1585316 h 1999863"/>
              <a:gd name="connsiteX330" fmla="*/ 309792 w 9118600"/>
              <a:gd name="connsiteY330" fmla="*/ 1618367 h 1999863"/>
              <a:gd name="connsiteX331" fmla="*/ 232674 w 9118600"/>
              <a:gd name="connsiteY331" fmla="*/ 1706502 h 1999863"/>
              <a:gd name="connsiteX332" fmla="*/ 122505 w 9118600"/>
              <a:gd name="connsiteY332" fmla="*/ 1805654 h 1999863"/>
              <a:gd name="connsiteX333" fmla="*/ 67421 w 9118600"/>
              <a:gd name="connsiteY333" fmla="*/ 1871755 h 1999863"/>
              <a:gd name="connsiteX334" fmla="*/ 56404 w 9118600"/>
              <a:gd name="connsiteY334" fmla="*/ 1838704 h 1999863"/>
              <a:gd name="connsiteX335" fmla="*/ 34370 w 9118600"/>
              <a:gd name="connsiteY335" fmla="*/ 1772603 h 1999863"/>
              <a:gd name="connsiteX336" fmla="*/ 1320 w 9118600"/>
              <a:gd name="connsiteY336" fmla="*/ 1684468 h 1999863"/>
              <a:gd name="connsiteX337" fmla="*/ 0 w 9118600"/>
              <a:gd name="connsiteY337" fmla="*/ 1681744 h 1999863"/>
              <a:gd name="connsiteX338" fmla="*/ 0 w 9118600"/>
              <a:gd name="connsiteY338" fmla="*/ 226971 h 1999863"/>
              <a:gd name="connsiteX339" fmla="*/ 1320 w 9118600"/>
              <a:gd name="connsiteY339" fmla="*/ 225242 h 1999863"/>
              <a:gd name="connsiteX340" fmla="*/ 34370 w 9118600"/>
              <a:gd name="connsiteY340" fmla="*/ 169303 h 1999863"/>
              <a:gd name="connsiteX341" fmla="*/ 56404 w 9118600"/>
              <a:gd name="connsiteY341" fmla="*/ 127349 h 1999863"/>
              <a:gd name="connsiteX342" fmla="*/ 67421 w 9118600"/>
              <a:gd name="connsiteY342" fmla="*/ 106372 h 1999863"/>
              <a:gd name="connsiteX343" fmla="*/ 122505 w 9118600"/>
              <a:gd name="connsiteY343" fmla="*/ 148326 h 1999863"/>
              <a:gd name="connsiteX344" fmla="*/ 232674 w 9118600"/>
              <a:gd name="connsiteY344" fmla="*/ 211257 h 1999863"/>
              <a:gd name="connsiteX345" fmla="*/ 309792 w 9118600"/>
              <a:gd name="connsiteY345" fmla="*/ 267196 h 1999863"/>
              <a:gd name="connsiteX346" fmla="*/ 320809 w 9118600"/>
              <a:gd name="connsiteY346" fmla="*/ 288173 h 1999863"/>
              <a:gd name="connsiteX347" fmla="*/ 353859 w 9118600"/>
              <a:gd name="connsiteY347" fmla="*/ 295166 h 1999863"/>
              <a:gd name="connsiteX348" fmla="*/ 386910 w 9118600"/>
              <a:gd name="connsiteY348" fmla="*/ 309150 h 1999863"/>
              <a:gd name="connsiteX349" fmla="*/ 486062 w 9118600"/>
              <a:gd name="connsiteY349" fmla="*/ 288173 h 1999863"/>
              <a:gd name="connsiteX350" fmla="*/ 519112 w 9118600"/>
              <a:gd name="connsiteY350" fmla="*/ 260204 h 1999863"/>
              <a:gd name="connsiteX351" fmla="*/ 552163 w 9118600"/>
              <a:gd name="connsiteY351" fmla="*/ 246219 h 1999863"/>
              <a:gd name="connsiteX352" fmla="*/ 596230 w 9118600"/>
              <a:gd name="connsiteY352" fmla="*/ 225242 h 1999863"/>
              <a:gd name="connsiteX353" fmla="*/ 629281 w 9118600"/>
              <a:gd name="connsiteY353" fmla="*/ 204265 h 1999863"/>
              <a:gd name="connsiteX354" fmla="*/ 673349 w 9118600"/>
              <a:gd name="connsiteY354" fmla="*/ 190280 h 1999863"/>
              <a:gd name="connsiteX355" fmla="*/ 717416 w 9118600"/>
              <a:gd name="connsiteY355" fmla="*/ 162311 h 1999863"/>
              <a:gd name="connsiteX356" fmla="*/ 783517 w 9118600"/>
              <a:gd name="connsiteY356" fmla="*/ 134342 h 1999863"/>
              <a:gd name="connsiteX357" fmla="*/ 838602 w 9118600"/>
              <a:gd name="connsiteY357" fmla="*/ 176296 h 1999863"/>
              <a:gd name="connsiteX358" fmla="*/ 871652 w 9118600"/>
              <a:gd name="connsiteY358" fmla="*/ 204265 h 1999863"/>
              <a:gd name="connsiteX359" fmla="*/ 926736 w 9118600"/>
              <a:gd name="connsiteY359" fmla="*/ 260204 h 1999863"/>
              <a:gd name="connsiteX360" fmla="*/ 948770 w 9118600"/>
              <a:gd name="connsiteY360" fmla="*/ 302157 h 1999863"/>
              <a:gd name="connsiteX361" fmla="*/ 981821 w 9118600"/>
              <a:gd name="connsiteY361" fmla="*/ 288173 h 1999863"/>
              <a:gd name="connsiteX362" fmla="*/ 1025888 w 9118600"/>
              <a:gd name="connsiteY362" fmla="*/ 274188 h 1999863"/>
              <a:gd name="connsiteX363" fmla="*/ 1147074 w 9118600"/>
              <a:gd name="connsiteY363" fmla="*/ 204265 h 1999863"/>
              <a:gd name="connsiteX364" fmla="*/ 1169108 w 9118600"/>
              <a:gd name="connsiteY364" fmla="*/ 183288 h 1999863"/>
              <a:gd name="connsiteX365" fmla="*/ 1191141 w 9118600"/>
              <a:gd name="connsiteY365" fmla="*/ 155318 h 1999863"/>
              <a:gd name="connsiteX366" fmla="*/ 1224192 w 9118600"/>
              <a:gd name="connsiteY366" fmla="*/ 148326 h 1999863"/>
              <a:gd name="connsiteX367" fmla="*/ 1279276 w 9118600"/>
              <a:gd name="connsiteY367" fmla="*/ 169303 h 1999863"/>
              <a:gd name="connsiteX368" fmla="*/ 1356394 w 9118600"/>
              <a:gd name="connsiteY368" fmla="*/ 183288 h 1999863"/>
              <a:gd name="connsiteX369" fmla="*/ 1389445 w 9118600"/>
              <a:gd name="connsiteY369" fmla="*/ 204265 h 1999863"/>
              <a:gd name="connsiteX370" fmla="*/ 1477580 w 9118600"/>
              <a:gd name="connsiteY370" fmla="*/ 218250 h 1999863"/>
              <a:gd name="connsiteX371" fmla="*/ 1510630 w 9118600"/>
              <a:gd name="connsiteY371" fmla="*/ 225242 h 1999863"/>
              <a:gd name="connsiteX372" fmla="*/ 1543681 w 9118600"/>
              <a:gd name="connsiteY372" fmla="*/ 239227 h 1999863"/>
              <a:gd name="connsiteX373" fmla="*/ 1576732 w 9118600"/>
              <a:gd name="connsiteY373" fmla="*/ 218250 h 1999863"/>
              <a:gd name="connsiteX374" fmla="*/ 1598765 w 9118600"/>
              <a:gd name="connsiteY374" fmla="*/ 197272 h 1999863"/>
              <a:gd name="connsiteX375" fmla="*/ 1664867 w 9118600"/>
              <a:gd name="connsiteY375" fmla="*/ 169303 h 1999863"/>
              <a:gd name="connsiteX376" fmla="*/ 1697917 w 9118600"/>
              <a:gd name="connsiteY376" fmla="*/ 148326 h 1999863"/>
              <a:gd name="connsiteX377" fmla="*/ 1730968 w 9118600"/>
              <a:gd name="connsiteY377" fmla="*/ 141333 h 1999863"/>
              <a:gd name="connsiteX378" fmla="*/ 1764018 w 9118600"/>
              <a:gd name="connsiteY378" fmla="*/ 127349 h 1999863"/>
              <a:gd name="connsiteX379" fmla="*/ 1841136 w 9118600"/>
              <a:gd name="connsiteY379" fmla="*/ 99380 h 1999863"/>
              <a:gd name="connsiteX380" fmla="*/ 1896221 w 9118600"/>
              <a:gd name="connsiteY380" fmla="*/ 127349 h 1999863"/>
              <a:gd name="connsiteX381" fmla="*/ 2006389 w 9118600"/>
              <a:gd name="connsiteY381" fmla="*/ 183288 h 1999863"/>
              <a:gd name="connsiteX382" fmla="*/ 2083508 w 9118600"/>
              <a:gd name="connsiteY382" fmla="*/ 232234 h 1999863"/>
              <a:gd name="connsiteX383" fmla="*/ 2116558 w 9118600"/>
              <a:gd name="connsiteY383" fmla="*/ 253211 h 1999863"/>
              <a:gd name="connsiteX384" fmla="*/ 2259777 w 9118600"/>
              <a:gd name="connsiteY384" fmla="*/ 211257 h 1999863"/>
              <a:gd name="connsiteX385" fmla="*/ 2314862 w 9118600"/>
              <a:gd name="connsiteY385" fmla="*/ 183288 h 1999863"/>
              <a:gd name="connsiteX386" fmla="*/ 2358929 w 9118600"/>
              <a:gd name="connsiteY386" fmla="*/ 141333 h 1999863"/>
              <a:gd name="connsiteX387" fmla="*/ 2402997 w 9118600"/>
              <a:gd name="connsiteY387" fmla="*/ 127349 h 1999863"/>
              <a:gd name="connsiteX388" fmla="*/ 2447064 w 9118600"/>
              <a:gd name="connsiteY388" fmla="*/ 78403 h 1999863"/>
              <a:gd name="connsiteX389" fmla="*/ 2469098 w 9118600"/>
              <a:gd name="connsiteY389" fmla="*/ 36448 h 1999863"/>
              <a:gd name="connsiteX390" fmla="*/ 2502149 w 9118600"/>
              <a:gd name="connsiteY390" fmla="*/ 50433 h 1999863"/>
              <a:gd name="connsiteX391" fmla="*/ 2557233 w 9118600"/>
              <a:gd name="connsiteY391" fmla="*/ 106372 h 1999863"/>
              <a:gd name="connsiteX392" fmla="*/ 2601300 w 9118600"/>
              <a:gd name="connsiteY392" fmla="*/ 127349 h 1999863"/>
              <a:gd name="connsiteX393" fmla="*/ 2700452 w 9118600"/>
              <a:gd name="connsiteY393" fmla="*/ 190280 h 1999863"/>
              <a:gd name="connsiteX394" fmla="*/ 2733503 w 9118600"/>
              <a:gd name="connsiteY394" fmla="*/ 211257 h 1999863"/>
              <a:gd name="connsiteX395" fmla="*/ 2766553 w 9118600"/>
              <a:gd name="connsiteY395" fmla="*/ 225242 h 1999863"/>
              <a:gd name="connsiteX396" fmla="*/ 2788587 w 9118600"/>
              <a:gd name="connsiteY396" fmla="*/ 246219 h 1999863"/>
              <a:gd name="connsiteX397" fmla="*/ 2876722 w 9118600"/>
              <a:gd name="connsiteY397" fmla="*/ 218250 h 1999863"/>
              <a:gd name="connsiteX398" fmla="*/ 2909773 w 9118600"/>
              <a:gd name="connsiteY398" fmla="*/ 190280 h 1999863"/>
              <a:gd name="connsiteX399" fmla="*/ 2953840 w 9118600"/>
              <a:gd name="connsiteY399" fmla="*/ 162311 h 1999863"/>
              <a:gd name="connsiteX400" fmla="*/ 3030958 w 9118600"/>
              <a:gd name="connsiteY400" fmla="*/ 106372 h 1999863"/>
              <a:gd name="connsiteX401" fmla="*/ 3041975 w 9118600"/>
              <a:gd name="connsiteY401" fmla="*/ 85395 h 1999863"/>
              <a:gd name="connsiteX402" fmla="*/ 3064009 w 9118600"/>
              <a:gd name="connsiteY402" fmla="*/ 106372 h 1999863"/>
              <a:gd name="connsiteX403" fmla="*/ 3086042 w 9118600"/>
              <a:gd name="connsiteY403" fmla="*/ 155318 h 1999863"/>
              <a:gd name="connsiteX404" fmla="*/ 3119093 w 9118600"/>
              <a:gd name="connsiteY404" fmla="*/ 183288 h 1999863"/>
              <a:gd name="connsiteX405" fmla="*/ 3185194 w 9118600"/>
              <a:gd name="connsiteY405" fmla="*/ 218250 h 1999863"/>
              <a:gd name="connsiteX406" fmla="*/ 3273329 w 9118600"/>
              <a:gd name="connsiteY406" fmla="*/ 183288 h 1999863"/>
              <a:gd name="connsiteX407" fmla="*/ 3306380 w 9118600"/>
              <a:gd name="connsiteY407" fmla="*/ 162311 h 1999863"/>
              <a:gd name="connsiteX408" fmla="*/ 3339430 w 9118600"/>
              <a:gd name="connsiteY408" fmla="*/ 148326 h 1999863"/>
              <a:gd name="connsiteX409" fmla="*/ 3372481 w 9118600"/>
              <a:gd name="connsiteY409" fmla="*/ 127349 h 1999863"/>
              <a:gd name="connsiteX410" fmla="*/ 3416549 w 9118600"/>
              <a:gd name="connsiteY410" fmla="*/ 85395 h 1999863"/>
              <a:gd name="connsiteX411" fmla="*/ 3504683 w 9118600"/>
              <a:gd name="connsiteY411" fmla="*/ 134342 h 1999863"/>
              <a:gd name="connsiteX412" fmla="*/ 3570785 w 9118600"/>
              <a:gd name="connsiteY412" fmla="*/ 197272 h 1999863"/>
              <a:gd name="connsiteX413" fmla="*/ 3603835 w 9118600"/>
              <a:gd name="connsiteY413" fmla="*/ 204265 h 1999863"/>
              <a:gd name="connsiteX414" fmla="*/ 3691970 w 9118600"/>
              <a:gd name="connsiteY414" fmla="*/ 260204 h 1999863"/>
              <a:gd name="connsiteX415" fmla="*/ 3725021 w 9118600"/>
              <a:gd name="connsiteY415" fmla="*/ 239227 h 1999863"/>
              <a:gd name="connsiteX416" fmla="*/ 3758071 w 9118600"/>
              <a:gd name="connsiteY416" fmla="*/ 225242 h 1999863"/>
              <a:gd name="connsiteX417" fmla="*/ 3780105 w 9118600"/>
              <a:gd name="connsiteY417" fmla="*/ 169303 h 1999863"/>
              <a:gd name="connsiteX418" fmla="*/ 3798565 w 9118600"/>
              <a:gd name="connsiteY418" fmla="*/ 145766 h 1999863"/>
              <a:gd name="connsiteX419" fmla="*/ 3804448 w 9118600"/>
              <a:gd name="connsiteY419" fmla="*/ 138152 h 1999863"/>
              <a:gd name="connsiteX420" fmla="*/ 3803752 w 9118600"/>
              <a:gd name="connsiteY420" fmla="*/ 139077 h 1999863"/>
              <a:gd name="connsiteX421" fmla="*/ 3824173 w 9118600"/>
              <a:gd name="connsiteY421" fmla="*/ 120357 h 1999863"/>
              <a:gd name="connsiteX422" fmla="*/ 3879257 w 9118600"/>
              <a:gd name="connsiteY422" fmla="*/ 64418 h 1999863"/>
              <a:gd name="connsiteX423" fmla="*/ 3912308 w 9118600"/>
              <a:gd name="connsiteY423" fmla="*/ 22464 h 1999863"/>
              <a:gd name="connsiteX424" fmla="*/ 3956375 w 9118600"/>
              <a:gd name="connsiteY424" fmla="*/ 57426 h 1999863"/>
              <a:gd name="connsiteX425" fmla="*/ 4011459 w 9118600"/>
              <a:gd name="connsiteY425" fmla="*/ 134342 h 1999863"/>
              <a:gd name="connsiteX426" fmla="*/ 4088577 w 9118600"/>
              <a:gd name="connsiteY426" fmla="*/ 190280 h 1999863"/>
              <a:gd name="connsiteX427" fmla="*/ 4154679 w 9118600"/>
              <a:gd name="connsiteY427" fmla="*/ 218250 h 1999863"/>
              <a:gd name="connsiteX428" fmla="*/ 4220780 w 9118600"/>
              <a:gd name="connsiteY428" fmla="*/ 253211 h 1999863"/>
              <a:gd name="connsiteX429" fmla="*/ 4253830 w 9118600"/>
              <a:gd name="connsiteY429" fmla="*/ 246219 h 1999863"/>
              <a:gd name="connsiteX430" fmla="*/ 4330949 w 9118600"/>
              <a:gd name="connsiteY430" fmla="*/ 204265 h 1999863"/>
              <a:gd name="connsiteX431" fmla="*/ 4375016 w 9118600"/>
              <a:gd name="connsiteY431" fmla="*/ 162311 h 1999863"/>
              <a:gd name="connsiteX432" fmla="*/ 4386033 w 9118600"/>
              <a:gd name="connsiteY432" fmla="*/ 134342 h 1999863"/>
              <a:gd name="connsiteX433" fmla="*/ 4408067 w 9118600"/>
              <a:gd name="connsiteY433" fmla="*/ 113364 h 1999863"/>
              <a:gd name="connsiteX434" fmla="*/ 4419083 w 9118600"/>
              <a:gd name="connsiteY434" fmla="*/ 92387 h 1999863"/>
              <a:gd name="connsiteX435" fmla="*/ 4474168 w 9118600"/>
              <a:gd name="connsiteY435" fmla="*/ 155318 h 1999863"/>
              <a:gd name="connsiteX436" fmla="*/ 4507218 w 9118600"/>
              <a:gd name="connsiteY436" fmla="*/ 183288 h 1999863"/>
              <a:gd name="connsiteX437" fmla="*/ 4529252 w 9118600"/>
              <a:gd name="connsiteY437" fmla="*/ 218250 h 1999863"/>
              <a:gd name="connsiteX438" fmla="*/ 4551286 w 9118600"/>
              <a:gd name="connsiteY438" fmla="*/ 260204 h 1999863"/>
              <a:gd name="connsiteX439" fmla="*/ 4595353 w 9118600"/>
              <a:gd name="connsiteY439" fmla="*/ 232234 h 1999863"/>
              <a:gd name="connsiteX440" fmla="*/ 4617387 w 9118600"/>
              <a:gd name="connsiteY440" fmla="*/ 183288 h 1999863"/>
              <a:gd name="connsiteX441" fmla="*/ 4639421 w 9118600"/>
              <a:gd name="connsiteY441" fmla="*/ 155318 h 1999863"/>
              <a:gd name="connsiteX442" fmla="*/ 4683488 w 9118600"/>
              <a:gd name="connsiteY442" fmla="*/ 78403 h 1999863"/>
              <a:gd name="connsiteX443" fmla="*/ 4716539 w 9118600"/>
              <a:gd name="connsiteY443" fmla="*/ 8479 h 199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Lst>
            <a:rect l="l" t="t" r="r" b="b"/>
            <a:pathLst>
              <a:path w="9118600" h="1999863">
                <a:moveTo>
                  <a:pt x="3804448" y="1821683"/>
                </a:moveTo>
                <a:lnTo>
                  <a:pt x="3806326" y="1825514"/>
                </a:lnTo>
                <a:cubicBezTo>
                  <a:pt x="3807519" y="1827991"/>
                  <a:pt x="3807513" y="1828045"/>
                  <a:pt x="3806889" y="1826791"/>
                </a:cubicBezTo>
                <a:close/>
                <a:moveTo>
                  <a:pt x="3806889" y="134911"/>
                </a:moveTo>
                <a:cubicBezTo>
                  <a:pt x="3807513" y="134115"/>
                  <a:pt x="3807519" y="134149"/>
                  <a:pt x="3806326" y="135721"/>
                </a:cubicBezTo>
                <a:lnTo>
                  <a:pt x="3804448" y="138152"/>
                </a:lnTo>
                <a:close/>
                <a:moveTo>
                  <a:pt x="9114380" y="0"/>
                </a:moveTo>
                <a:lnTo>
                  <a:pt x="9118600" y="0"/>
                </a:lnTo>
                <a:lnTo>
                  <a:pt x="9118600" y="4018"/>
                </a:lnTo>
                <a:close/>
                <a:moveTo>
                  <a:pt x="4736578" y="0"/>
                </a:moveTo>
                <a:lnTo>
                  <a:pt x="4754109" y="0"/>
                </a:lnTo>
                <a:lnTo>
                  <a:pt x="4779547" y="30989"/>
                </a:lnTo>
                <a:cubicBezTo>
                  <a:pt x="4789533" y="43154"/>
                  <a:pt x="4800550" y="54808"/>
                  <a:pt x="4815691" y="64418"/>
                </a:cubicBezTo>
                <a:cubicBezTo>
                  <a:pt x="4830380" y="73741"/>
                  <a:pt x="4844124" y="83705"/>
                  <a:pt x="4859758" y="92387"/>
                </a:cubicBezTo>
                <a:cubicBezTo>
                  <a:pt x="4972807" y="155170"/>
                  <a:pt x="4842887" y="74685"/>
                  <a:pt x="4936876" y="134342"/>
                </a:cubicBezTo>
                <a:cubicBezTo>
                  <a:pt x="4958910" y="132011"/>
                  <a:pt x="4981786" y="131833"/>
                  <a:pt x="5002977" y="127349"/>
                </a:cubicBezTo>
                <a:cubicBezTo>
                  <a:pt x="5012715" y="125289"/>
                  <a:pt x="5078950" y="92906"/>
                  <a:pt x="5080095" y="92387"/>
                </a:cubicBezTo>
                <a:cubicBezTo>
                  <a:pt x="5090869" y="87502"/>
                  <a:pt x="5102974" y="83783"/>
                  <a:pt x="5113146" y="78403"/>
                </a:cubicBezTo>
                <a:cubicBezTo>
                  <a:pt x="5143835" y="62171"/>
                  <a:pt x="5154933" y="50033"/>
                  <a:pt x="5179247" y="29456"/>
                </a:cubicBezTo>
                <a:cubicBezTo>
                  <a:pt x="5212298" y="36449"/>
                  <a:pt x="5249007" y="38562"/>
                  <a:pt x="5278399" y="50433"/>
                </a:cubicBezTo>
                <a:cubicBezTo>
                  <a:pt x="5310499" y="63398"/>
                  <a:pt x="5291794" y="83785"/>
                  <a:pt x="5311450" y="99380"/>
                </a:cubicBezTo>
                <a:cubicBezTo>
                  <a:pt x="5319721" y="105942"/>
                  <a:pt x="5333726" y="108480"/>
                  <a:pt x="5344500" y="113364"/>
                </a:cubicBezTo>
                <a:cubicBezTo>
                  <a:pt x="5359441" y="120139"/>
                  <a:pt x="5375584" y="126101"/>
                  <a:pt x="5388568" y="134342"/>
                </a:cubicBezTo>
                <a:cubicBezTo>
                  <a:pt x="5408849" y="147214"/>
                  <a:pt x="5424465" y="162765"/>
                  <a:pt x="5443652" y="176296"/>
                </a:cubicBezTo>
                <a:cubicBezTo>
                  <a:pt x="5457549" y="186096"/>
                  <a:pt x="5473031" y="194942"/>
                  <a:pt x="5487720" y="204265"/>
                </a:cubicBezTo>
                <a:cubicBezTo>
                  <a:pt x="5502409" y="201934"/>
                  <a:pt x="5519674" y="203038"/>
                  <a:pt x="5531787" y="197272"/>
                </a:cubicBezTo>
                <a:cubicBezTo>
                  <a:pt x="5597768" y="165864"/>
                  <a:pt x="5562133" y="169669"/>
                  <a:pt x="5586871" y="134342"/>
                </a:cubicBezTo>
                <a:cubicBezTo>
                  <a:pt x="5595568" y="121922"/>
                  <a:pt x="5611061" y="111752"/>
                  <a:pt x="5619922" y="99380"/>
                </a:cubicBezTo>
                <a:cubicBezTo>
                  <a:pt x="5629533" y="85960"/>
                  <a:pt x="5634611" y="71410"/>
                  <a:pt x="5641956" y="57426"/>
                </a:cubicBezTo>
                <a:lnTo>
                  <a:pt x="5652973" y="36448"/>
                </a:lnTo>
                <a:cubicBezTo>
                  <a:pt x="5675007" y="43441"/>
                  <a:pt x="5699704" y="47766"/>
                  <a:pt x="5719074" y="57426"/>
                </a:cubicBezTo>
                <a:cubicBezTo>
                  <a:pt x="5751743" y="73718"/>
                  <a:pt x="5782281" y="92268"/>
                  <a:pt x="5807209" y="113364"/>
                </a:cubicBezTo>
                <a:cubicBezTo>
                  <a:pt x="5818226" y="122687"/>
                  <a:pt x="5826318" y="133750"/>
                  <a:pt x="5840259" y="141333"/>
                </a:cubicBezTo>
                <a:cubicBezTo>
                  <a:pt x="5852728" y="148117"/>
                  <a:pt x="5869638" y="150657"/>
                  <a:pt x="5884327" y="155318"/>
                </a:cubicBezTo>
                <a:cubicBezTo>
                  <a:pt x="5924723" y="193777"/>
                  <a:pt x="5884327" y="161145"/>
                  <a:pt x="5939411" y="190280"/>
                </a:cubicBezTo>
                <a:cubicBezTo>
                  <a:pt x="6024244" y="235149"/>
                  <a:pt x="5923449" y="190518"/>
                  <a:pt x="6005512" y="225242"/>
                </a:cubicBezTo>
                <a:cubicBezTo>
                  <a:pt x="6020201" y="215919"/>
                  <a:pt x="6033946" y="205955"/>
                  <a:pt x="6049580" y="197272"/>
                </a:cubicBezTo>
                <a:cubicBezTo>
                  <a:pt x="6063398" y="189598"/>
                  <a:pt x="6080664" y="184536"/>
                  <a:pt x="6093647" y="176296"/>
                </a:cubicBezTo>
                <a:cubicBezTo>
                  <a:pt x="6103010" y="170353"/>
                  <a:pt x="6107608" y="161979"/>
                  <a:pt x="6115681" y="155318"/>
                </a:cubicBezTo>
                <a:cubicBezTo>
                  <a:pt x="6144355" y="131659"/>
                  <a:pt x="6177730" y="110230"/>
                  <a:pt x="6203816" y="85395"/>
                </a:cubicBezTo>
                <a:cubicBezTo>
                  <a:pt x="6255228" y="36448"/>
                  <a:pt x="6225849" y="52764"/>
                  <a:pt x="6280934" y="29456"/>
                </a:cubicBezTo>
                <a:cubicBezTo>
                  <a:pt x="6358806" y="62405"/>
                  <a:pt x="6262423" y="21064"/>
                  <a:pt x="6358052" y="64418"/>
                </a:cubicBezTo>
                <a:cubicBezTo>
                  <a:pt x="6368826" y="69303"/>
                  <a:pt x="6380931" y="73023"/>
                  <a:pt x="6391103" y="78403"/>
                </a:cubicBezTo>
                <a:cubicBezTo>
                  <a:pt x="6403072" y="84733"/>
                  <a:pt x="6412324" y="92944"/>
                  <a:pt x="6424153" y="99380"/>
                </a:cubicBezTo>
                <a:cubicBezTo>
                  <a:pt x="6448064" y="112388"/>
                  <a:pt x="6475117" y="123275"/>
                  <a:pt x="6501271" y="134342"/>
                </a:cubicBezTo>
                <a:cubicBezTo>
                  <a:pt x="6508616" y="141334"/>
                  <a:pt x="6512966" y="150069"/>
                  <a:pt x="6523305" y="155318"/>
                </a:cubicBezTo>
                <a:cubicBezTo>
                  <a:pt x="6562969" y="175457"/>
                  <a:pt x="6588900" y="148540"/>
                  <a:pt x="6622457" y="134342"/>
                </a:cubicBezTo>
                <a:lnTo>
                  <a:pt x="6688558" y="106372"/>
                </a:lnTo>
                <a:cubicBezTo>
                  <a:pt x="6730677" y="79639"/>
                  <a:pt x="6776358" y="54249"/>
                  <a:pt x="6809744" y="22464"/>
                </a:cubicBezTo>
                <a:lnTo>
                  <a:pt x="6827440" y="0"/>
                </a:lnTo>
                <a:lnTo>
                  <a:pt x="6834669" y="0"/>
                </a:lnTo>
                <a:lnTo>
                  <a:pt x="6842794" y="15472"/>
                </a:lnTo>
                <a:cubicBezTo>
                  <a:pt x="6848715" y="22988"/>
                  <a:pt x="6857719" y="29359"/>
                  <a:pt x="6864828" y="36448"/>
                </a:cubicBezTo>
                <a:cubicBezTo>
                  <a:pt x="6883428" y="54999"/>
                  <a:pt x="6901312" y="73836"/>
                  <a:pt x="6919912" y="92387"/>
                </a:cubicBezTo>
                <a:cubicBezTo>
                  <a:pt x="6927021" y="99477"/>
                  <a:pt x="6932583" y="107422"/>
                  <a:pt x="6941946" y="113364"/>
                </a:cubicBezTo>
                <a:cubicBezTo>
                  <a:pt x="6971991" y="132434"/>
                  <a:pt x="6984491" y="138390"/>
                  <a:pt x="7008047" y="162311"/>
                </a:cubicBezTo>
                <a:cubicBezTo>
                  <a:pt x="7016179" y="170569"/>
                  <a:pt x="7036954" y="203559"/>
                  <a:pt x="7052115" y="211257"/>
                </a:cubicBezTo>
                <a:cubicBezTo>
                  <a:pt x="7061183" y="215861"/>
                  <a:pt x="7074148" y="215919"/>
                  <a:pt x="7085165" y="218250"/>
                </a:cubicBezTo>
                <a:cubicBezTo>
                  <a:pt x="7118216" y="213588"/>
                  <a:pt x="7151957" y="210584"/>
                  <a:pt x="7184317" y="204265"/>
                </a:cubicBezTo>
                <a:cubicBezTo>
                  <a:pt x="7210275" y="199195"/>
                  <a:pt x="7238868" y="185845"/>
                  <a:pt x="7261435" y="176296"/>
                </a:cubicBezTo>
                <a:cubicBezTo>
                  <a:pt x="7268780" y="169303"/>
                  <a:pt x="7274562" y="161536"/>
                  <a:pt x="7283469" y="155318"/>
                </a:cubicBezTo>
                <a:cubicBezTo>
                  <a:pt x="7311417" y="135807"/>
                  <a:pt x="7353023" y="122965"/>
                  <a:pt x="7371604" y="99380"/>
                </a:cubicBezTo>
                <a:lnTo>
                  <a:pt x="7393638" y="71410"/>
                </a:lnTo>
                <a:cubicBezTo>
                  <a:pt x="7438160" y="156187"/>
                  <a:pt x="7397017" y="70574"/>
                  <a:pt x="7426688" y="155318"/>
                </a:cubicBezTo>
                <a:cubicBezTo>
                  <a:pt x="7429207" y="162513"/>
                  <a:pt x="7435186" y="169101"/>
                  <a:pt x="7437705" y="176296"/>
                </a:cubicBezTo>
                <a:cubicBezTo>
                  <a:pt x="7457496" y="232820"/>
                  <a:pt x="7432421" y="202731"/>
                  <a:pt x="7470756" y="239227"/>
                </a:cubicBezTo>
                <a:cubicBezTo>
                  <a:pt x="7481773" y="232234"/>
                  <a:pt x="7495164" y="226478"/>
                  <a:pt x="7503806" y="218250"/>
                </a:cubicBezTo>
                <a:cubicBezTo>
                  <a:pt x="7554847" y="169655"/>
                  <a:pt x="7467521" y="225803"/>
                  <a:pt x="7536857" y="176296"/>
                </a:cubicBezTo>
                <a:cubicBezTo>
                  <a:pt x="7557559" y="161514"/>
                  <a:pt x="7580924" y="148327"/>
                  <a:pt x="7602958" y="134342"/>
                </a:cubicBezTo>
                <a:cubicBezTo>
                  <a:pt x="7613975" y="127349"/>
                  <a:pt x="7621228" y="116492"/>
                  <a:pt x="7636009" y="113364"/>
                </a:cubicBezTo>
                <a:cubicBezTo>
                  <a:pt x="7681620" y="103714"/>
                  <a:pt x="7659397" y="110461"/>
                  <a:pt x="7702110" y="92387"/>
                </a:cubicBezTo>
                <a:cubicBezTo>
                  <a:pt x="7784061" y="105391"/>
                  <a:pt x="7709880" y="91471"/>
                  <a:pt x="7812279" y="120357"/>
                </a:cubicBezTo>
                <a:cubicBezTo>
                  <a:pt x="7822891" y="123350"/>
                  <a:pt x="7834717" y="124356"/>
                  <a:pt x="7845329" y="127349"/>
                </a:cubicBezTo>
                <a:cubicBezTo>
                  <a:pt x="7867840" y="133699"/>
                  <a:pt x="7889396" y="141333"/>
                  <a:pt x="7911430" y="148326"/>
                </a:cubicBezTo>
                <a:cubicBezTo>
                  <a:pt x="7924512" y="156629"/>
                  <a:pt x="7933679" y="162560"/>
                  <a:pt x="7939936" y="166673"/>
                </a:cubicBezTo>
                <a:lnTo>
                  <a:pt x="7949187" y="172904"/>
                </a:lnTo>
                <a:lnTo>
                  <a:pt x="7950612" y="173986"/>
                </a:lnTo>
                <a:cubicBezTo>
                  <a:pt x="7951971" y="174921"/>
                  <a:pt x="7952430" y="175150"/>
                  <a:pt x="7950986" y="174116"/>
                </a:cubicBezTo>
                <a:lnTo>
                  <a:pt x="7949187" y="172904"/>
                </a:lnTo>
                <a:lnTo>
                  <a:pt x="7944848" y="169612"/>
                </a:lnTo>
                <a:cubicBezTo>
                  <a:pt x="7936251" y="162432"/>
                  <a:pt x="7929367" y="152819"/>
                  <a:pt x="7988549" y="176296"/>
                </a:cubicBezTo>
                <a:cubicBezTo>
                  <a:pt x="8108045" y="223697"/>
                  <a:pt x="7975332" y="192145"/>
                  <a:pt x="8065667" y="211257"/>
                </a:cubicBezTo>
                <a:cubicBezTo>
                  <a:pt x="8073011" y="199604"/>
                  <a:pt x="8078856" y="187522"/>
                  <a:pt x="8087700" y="176296"/>
                </a:cubicBezTo>
                <a:cubicBezTo>
                  <a:pt x="8097276" y="164139"/>
                  <a:pt x="8112054" y="153753"/>
                  <a:pt x="8120751" y="141333"/>
                </a:cubicBezTo>
                <a:cubicBezTo>
                  <a:pt x="8141718" y="111391"/>
                  <a:pt x="8119413" y="108960"/>
                  <a:pt x="8153802" y="78403"/>
                </a:cubicBezTo>
                <a:cubicBezTo>
                  <a:pt x="8161498" y="71565"/>
                  <a:pt x="8175835" y="69080"/>
                  <a:pt x="8186852" y="64418"/>
                </a:cubicBezTo>
                <a:cubicBezTo>
                  <a:pt x="8223125" y="87440"/>
                  <a:pt x="8237612" y="93891"/>
                  <a:pt x="8263970" y="127349"/>
                </a:cubicBezTo>
                <a:cubicBezTo>
                  <a:pt x="8271315" y="136672"/>
                  <a:pt x="8276458" y="146836"/>
                  <a:pt x="8286004" y="155318"/>
                </a:cubicBezTo>
                <a:cubicBezTo>
                  <a:pt x="8295060" y="163365"/>
                  <a:pt x="8309707" y="168385"/>
                  <a:pt x="8319055" y="176296"/>
                </a:cubicBezTo>
                <a:cubicBezTo>
                  <a:pt x="8371089" y="220329"/>
                  <a:pt x="8324736" y="205467"/>
                  <a:pt x="8385156" y="218250"/>
                </a:cubicBezTo>
                <a:cubicBezTo>
                  <a:pt x="8388828" y="225242"/>
                  <a:pt x="8384560" y="239227"/>
                  <a:pt x="8396173" y="239227"/>
                </a:cubicBezTo>
                <a:cubicBezTo>
                  <a:pt x="8414534" y="239227"/>
                  <a:pt x="8426517" y="225992"/>
                  <a:pt x="8440240" y="218250"/>
                </a:cubicBezTo>
                <a:cubicBezTo>
                  <a:pt x="8459648" y="207300"/>
                  <a:pt x="8480051" y="196617"/>
                  <a:pt x="8495324" y="183288"/>
                </a:cubicBezTo>
                <a:cubicBezTo>
                  <a:pt x="8545936" y="139118"/>
                  <a:pt x="8513821" y="145825"/>
                  <a:pt x="8550409" y="99380"/>
                </a:cubicBezTo>
                <a:cubicBezTo>
                  <a:pt x="8558620" y="88956"/>
                  <a:pt x="8572442" y="80733"/>
                  <a:pt x="8583459" y="71410"/>
                </a:cubicBezTo>
                <a:cubicBezTo>
                  <a:pt x="8590804" y="55095"/>
                  <a:pt x="8599009" y="38925"/>
                  <a:pt x="8605493" y="22464"/>
                </a:cubicBezTo>
                <a:cubicBezTo>
                  <a:pt x="8606629" y="19582"/>
                  <a:pt x="8607563" y="15241"/>
                  <a:pt x="8608407" y="10530"/>
                </a:cubicBezTo>
                <a:lnTo>
                  <a:pt x="8610169" y="0"/>
                </a:lnTo>
                <a:lnTo>
                  <a:pt x="8618151" y="0"/>
                </a:lnTo>
                <a:lnTo>
                  <a:pt x="8627527" y="71410"/>
                </a:lnTo>
                <a:cubicBezTo>
                  <a:pt x="8635759" y="106680"/>
                  <a:pt x="8642812" y="142471"/>
                  <a:pt x="8660577" y="176296"/>
                </a:cubicBezTo>
                <a:cubicBezTo>
                  <a:pt x="8664249" y="183288"/>
                  <a:pt x="8663383" y="192061"/>
                  <a:pt x="8671594" y="197272"/>
                </a:cubicBezTo>
                <a:cubicBezTo>
                  <a:pt x="8679806" y="202484"/>
                  <a:pt x="8693379" y="202477"/>
                  <a:pt x="8704645" y="204265"/>
                </a:cubicBezTo>
                <a:lnTo>
                  <a:pt x="8792780" y="218250"/>
                </a:lnTo>
                <a:cubicBezTo>
                  <a:pt x="8807469" y="213588"/>
                  <a:pt x="8824231" y="210938"/>
                  <a:pt x="8836847" y="204265"/>
                </a:cubicBezTo>
                <a:cubicBezTo>
                  <a:pt x="8847019" y="198885"/>
                  <a:pt x="8850937" y="190011"/>
                  <a:pt x="8858881" y="183288"/>
                </a:cubicBezTo>
                <a:cubicBezTo>
                  <a:pt x="8937379" y="116859"/>
                  <a:pt x="8875176" y="174767"/>
                  <a:pt x="8924982" y="127349"/>
                </a:cubicBezTo>
                <a:cubicBezTo>
                  <a:pt x="8928654" y="108703"/>
                  <a:pt x="8907911" y="77353"/>
                  <a:pt x="8935999" y="71410"/>
                </a:cubicBezTo>
                <a:cubicBezTo>
                  <a:pt x="8961362" y="66045"/>
                  <a:pt x="8953863" y="103596"/>
                  <a:pt x="8958033" y="120357"/>
                </a:cubicBezTo>
                <a:cubicBezTo>
                  <a:pt x="8964930" y="148080"/>
                  <a:pt x="8963981" y="176383"/>
                  <a:pt x="8969050" y="204265"/>
                </a:cubicBezTo>
                <a:cubicBezTo>
                  <a:pt x="8975003" y="237010"/>
                  <a:pt x="8984366" y="269472"/>
                  <a:pt x="8991083" y="302157"/>
                </a:cubicBezTo>
                <a:cubicBezTo>
                  <a:pt x="9006896" y="379104"/>
                  <a:pt x="8990357" y="342730"/>
                  <a:pt x="9013117" y="386066"/>
                </a:cubicBezTo>
                <a:cubicBezTo>
                  <a:pt x="9042495" y="373635"/>
                  <a:pt x="9053513" y="372858"/>
                  <a:pt x="9068202" y="351104"/>
                </a:cubicBezTo>
                <a:cubicBezTo>
                  <a:pt x="9074166" y="342271"/>
                  <a:pt x="9073902" y="332133"/>
                  <a:pt x="9079218" y="323135"/>
                </a:cubicBezTo>
                <a:cubicBezTo>
                  <a:pt x="9084984" y="313375"/>
                  <a:pt x="9094783" y="304746"/>
                  <a:pt x="9101252" y="295166"/>
                </a:cubicBezTo>
                <a:cubicBezTo>
                  <a:pt x="9105827" y="288391"/>
                  <a:pt x="9107694" y="280963"/>
                  <a:pt x="9112269" y="274188"/>
                </a:cubicBezTo>
                <a:lnTo>
                  <a:pt x="9118600" y="266152"/>
                </a:lnTo>
                <a:lnTo>
                  <a:pt x="9118600" y="1620012"/>
                </a:lnTo>
                <a:lnTo>
                  <a:pt x="9112269" y="1607350"/>
                </a:lnTo>
                <a:cubicBezTo>
                  <a:pt x="9107694" y="1596676"/>
                  <a:pt x="9105827" y="1584973"/>
                  <a:pt x="9101252" y="1574299"/>
                </a:cubicBezTo>
                <a:cubicBezTo>
                  <a:pt x="9094783" y="1559204"/>
                  <a:pt x="9084984" y="1545609"/>
                  <a:pt x="9079218" y="1530232"/>
                </a:cubicBezTo>
                <a:cubicBezTo>
                  <a:pt x="9073902" y="1516055"/>
                  <a:pt x="9074166" y="1500082"/>
                  <a:pt x="9068202" y="1486165"/>
                </a:cubicBezTo>
                <a:cubicBezTo>
                  <a:pt x="9053513" y="1451890"/>
                  <a:pt x="9042495" y="1450666"/>
                  <a:pt x="9013117" y="1431080"/>
                </a:cubicBezTo>
                <a:cubicBezTo>
                  <a:pt x="8990357" y="1499359"/>
                  <a:pt x="9006896" y="1442049"/>
                  <a:pt x="8991083" y="1563283"/>
                </a:cubicBezTo>
                <a:cubicBezTo>
                  <a:pt x="8984366" y="1614781"/>
                  <a:pt x="8975003" y="1665927"/>
                  <a:pt x="8969050" y="1717519"/>
                </a:cubicBezTo>
                <a:cubicBezTo>
                  <a:pt x="8963981" y="1761448"/>
                  <a:pt x="8964930" y="1806042"/>
                  <a:pt x="8958033" y="1849721"/>
                </a:cubicBezTo>
                <a:cubicBezTo>
                  <a:pt x="8953863" y="1876129"/>
                  <a:pt x="8961362" y="1935293"/>
                  <a:pt x="8935999" y="1926839"/>
                </a:cubicBezTo>
                <a:cubicBezTo>
                  <a:pt x="8907911" y="1917476"/>
                  <a:pt x="8928654" y="1868082"/>
                  <a:pt x="8924982" y="1838704"/>
                </a:cubicBezTo>
                <a:cubicBezTo>
                  <a:pt x="8875176" y="1763994"/>
                  <a:pt x="8937379" y="1855232"/>
                  <a:pt x="8858881" y="1750569"/>
                </a:cubicBezTo>
                <a:cubicBezTo>
                  <a:pt x="8850937" y="1739977"/>
                  <a:pt x="8847019" y="1725995"/>
                  <a:pt x="8836847" y="1717519"/>
                </a:cubicBezTo>
                <a:cubicBezTo>
                  <a:pt x="8824231" y="1707005"/>
                  <a:pt x="8807469" y="1702830"/>
                  <a:pt x="8792780" y="1695485"/>
                </a:cubicBezTo>
                <a:lnTo>
                  <a:pt x="8704645" y="1717519"/>
                </a:lnTo>
                <a:cubicBezTo>
                  <a:pt x="8693379" y="1720336"/>
                  <a:pt x="8679806" y="1720325"/>
                  <a:pt x="8671594" y="1728536"/>
                </a:cubicBezTo>
                <a:cubicBezTo>
                  <a:pt x="8663383" y="1736747"/>
                  <a:pt x="8664249" y="1750569"/>
                  <a:pt x="8660577" y="1761586"/>
                </a:cubicBezTo>
                <a:cubicBezTo>
                  <a:pt x="8642812" y="1814878"/>
                  <a:pt x="8635759" y="1871270"/>
                  <a:pt x="8627527" y="1926839"/>
                </a:cubicBezTo>
                <a:cubicBezTo>
                  <a:pt x="8624287" y="1948711"/>
                  <a:pt x="8624570" y="1971132"/>
                  <a:pt x="8624144" y="1993400"/>
                </a:cubicBezTo>
                <a:lnTo>
                  <a:pt x="8623392" y="1999863"/>
                </a:lnTo>
                <a:lnTo>
                  <a:pt x="8604323" y="1999863"/>
                </a:lnTo>
                <a:lnTo>
                  <a:pt x="8583459" y="1926839"/>
                </a:lnTo>
                <a:cubicBezTo>
                  <a:pt x="8572442" y="1912150"/>
                  <a:pt x="8558620" y="1899195"/>
                  <a:pt x="8550409" y="1882772"/>
                </a:cubicBezTo>
                <a:cubicBezTo>
                  <a:pt x="8513821" y="1809595"/>
                  <a:pt x="8545936" y="1820161"/>
                  <a:pt x="8495324" y="1750569"/>
                </a:cubicBezTo>
                <a:cubicBezTo>
                  <a:pt x="8480051" y="1729569"/>
                  <a:pt x="8459648" y="1712737"/>
                  <a:pt x="8440240" y="1695485"/>
                </a:cubicBezTo>
                <a:cubicBezTo>
                  <a:pt x="8426517" y="1683286"/>
                  <a:pt x="8414534" y="1662434"/>
                  <a:pt x="8396173" y="1662434"/>
                </a:cubicBezTo>
                <a:cubicBezTo>
                  <a:pt x="8384560" y="1662434"/>
                  <a:pt x="8388828" y="1684468"/>
                  <a:pt x="8385156" y="1695485"/>
                </a:cubicBezTo>
                <a:cubicBezTo>
                  <a:pt x="8324736" y="1715625"/>
                  <a:pt x="8371089" y="1692208"/>
                  <a:pt x="8319055" y="1761586"/>
                </a:cubicBezTo>
                <a:cubicBezTo>
                  <a:pt x="8309707" y="1774050"/>
                  <a:pt x="8295060" y="1781959"/>
                  <a:pt x="8286004" y="1794637"/>
                </a:cubicBezTo>
                <a:cubicBezTo>
                  <a:pt x="8276458" y="1808001"/>
                  <a:pt x="8271315" y="1824015"/>
                  <a:pt x="8263970" y="1838704"/>
                </a:cubicBezTo>
                <a:cubicBezTo>
                  <a:pt x="8237612" y="1891420"/>
                  <a:pt x="8223125" y="1901584"/>
                  <a:pt x="8186852" y="1937856"/>
                </a:cubicBezTo>
                <a:cubicBezTo>
                  <a:pt x="8175835" y="1930511"/>
                  <a:pt x="8161498" y="1926596"/>
                  <a:pt x="8153802" y="1915822"/>
                </a:cubicBezTo>
                <a:cubicBezTo>
                  <a:pt x="8119413" y="1867678"/>
                  <a:pt x="8141718" y="1863847"/>
                  <a:pt x="8120751" y="1816671"/>
                </a:cubicBezTo>
                <a:cubicBezTo>
                  <a:pt x="8112054" y="1797103"/>
                  <a:pt x="8097276" y="1780739"/>
                  <a:pt x="8087700" y="1761586"/>
                </a:cubicBezTo>
                <a:cubicBezTo>
                  <a:pt x="8078856" y="1743898"/>
                  <a:pt x="8073011" y="1724863"/>
                  <a:pt x="8065667" y="1706502"/>
                </a:cubicBezTo>
                <a:cubicBezTo>
                  <a:pt x="7975332" y="1736614"/>
                  <a:pt x="8108045" y="1686902"/>
                  <a:pt x="7988549" y="1761586"/>
                </a:cubicBezTo>
                <a:cubicBezTo>
                  <a:pt x="7929367" y="1798575"/>
                  <a:pt x="7936251" y="1783428"/>
                  <a:pt x="7944848" y="1772116"/>
                </a:cubicBezTo>
                <a:lnTo>
                  <a:pt x="7949187" y="1766929"/>
                </a:lnTo>
                <a:lnTo>
                  <a:pt x="7950986" y="1765020"/>
                </a:lnTo>
                <a:cubicBezTo>
                  <a:pt x="7952430" y="1763391"/>
                  <a:pt x="7951971" y="1763751"/>
                  <a:pt x="7950612" y="1765226"/>
                </a:cubicBezTo>
                <a:lnTo>
                  <a:pt x="7949187" y="1766929"/>
                </a:lnTo>
                <a:lnTo>
                  <a:pt x="7939936" y="1776747"/>
                </a:lnTo>
                <a:cubicBezTo>
                  <a:pt x="7933679" y="1783228"/>
                  <a:pt x="7924512" y="1792572"/>
                  <a:pt x="7911430" y="1805654"/>
                </a:cubicBezTo>
                <a:cubicBezTo>
                  <a:pt x="7889396" y="1816671"/>
                  <a:pt x="7867840" y="1828699"/>
                  <a:pt x="7845329" y="1838704"/>
                </a:cubicBezTo>
                <a:cubicBezTo>
                  <a:pt x="7834717" y="1843420"/>
                  <a:pt x="7822891" y="1845005"/>
                  <a:pt x="7812279" y="1849721"/>
                </a:cubicBezTo>
                <a:cubicBezTo>
                  <a:pt x="7709880" y="1895232"/>
                  <a:pt x="7784061" y="1873301"/>
                  <a:pt x="7702110" y="1893789"/>
                </a:cubicBezTo>
                <a:cubicBezTo>
                  <a:pt x="7659397" y="1865313"/>
                  <a:pt x="7681620" y="1875942"/>
                  <a:pt x="7636009" y="1860738"/>
                </a:cubicBezTo>
                <a:cubicBezTo>
                  <a:pt x="7621228" y="1855811"/>
                  <a:pt x="7613975" y="1838704"/>
                  <a:pt x="7602958" y="1827687"/>
                </a:cubicBezTo>
                <a:cubicBezTo>
                  <a:pt x="7580924" y="1805653"/>
                  <a:pt x="7557559" y="1784875"/>
                  <a:pt x="7536857" y="1761586"/>
                </a:cubicBezTo>
                <a:cubicBezTo>
                  <a:pt x="7467521" y="1683584"/>
                  <a:pt x="7554847" y="1772049"/>
                  <a:pt x="7503806" y="1695485"/>
                </a:cubicBezTo>
                <a:cubicBezTo>
                  <a:pt x="7495164" y="1682521"/>
                  <a:pt x="7481773" y="1673451"/>
                  <a:pt x="7470756" y="1662434"/>
                </a:cubicBezTo>
                <a:cubicBezTo>
                  <a:pt x="7432421" y="1719936"/>
                  <a:pt x="7457496" y="1672529"/>
                  <a:pt x="7437705" y="1761586"/>
                </a:cubicBezTo>
                <a:cubicBezTo>
                  <a:pt x="7435186" y="1772922"/>
                  <a:pt x="7429207" y="1783301"/>
                  <a:pt x="7426688" y="1794637"/>
                </a:cubicBezTo>
                <a:cubicBezTo>
                  <a:pt x="7397017" y="1928157"/>
                  <a:pt x="7438160" y="1793268"/>
                  <a:pt x="7393638" y="1926839"/>
                </a:cubicBezTo>
                <a:lnTo>
                  <a:pt x="7371604" y="1882772"/>
                </a:lnTo>
                <a:cubicBezTo>
                  <a:pt x="7353023" y="1845611"/>
                  <a:pt x="7311417" y="1825379"/>
                  <a:pt x="7283469" y="1794637"/>
                </a:cubicBezTo>
                <a:cubicBezTo>
                  <a:pt x="7274562" y="1784840"/>
                  <a:pt x="7268780" y="1772603"/>
                  <a:pt x="7261435" y="1761586"/>
                </a:cubicBezTo>
                <a:cubicBezTo>
                  <a:pt x="7238868" y="1746541"/>
                  <a:pt x="7210275" y="1725506"/>
                  <a:pt x="7184317" y="1717519"/>
                </a:cubicBezTo>
                <a:cubicBezTo>
                  <a:pt x="7151957" y="1707562"/>
                  <a:pt x="7118216" y="1702830"/>
                  <a:pt x="7085165" y="1695485"/>
                </a:cubicBezTo>
                <a:cubicBezTo>
                  <a:pt x="7074148" y="1699157"/>
                  <a:pt x="7061183" y="1699248"/>
                  <a:pt x="7052115" y="1706502"/>
                </a:cubicBezTo>
                <a:cubicBezTo>
                  <a:pt x="7036954" y="1718631"/>
                  <a:pt x="7016179" y="1770608"/>
                  <a:pt x="7008047" y="1783620"/>
                </a:cubicBezTo>
                <a:cubicBezTo>
                  <a:pt x="6984491" y="1821309"/>
                  <a:pt x="6971991" y="1830693"/>
                  <a:pt x="6941946" y="1860738"/>
                </a:cubicBezTo>
                <a:cubicBezTo>
                  <a:pt x="6932583" y="1870101"/>
                  <a:pt x="6927021" y="1882618"/>
                  <a:pt x="6919912" y="1893789"/>
                </a:cubicBezTo>
                <a:cubicBezTo>
                  <a:pt x="6901312" y="1923017"/>
                  <a:pt x="6883428" y="1952696"/>
                  <a:pt x="6864828" y="1981924"/>
                </a:cubicBezTo>
                <a:lnTo>
                  <a:pt x="6852868" y="1999863"/>
                </a:lnTo>
                <a:lnTo>
                  <a:pt x="6806347" y="1999863"/>
                </a:lnTo>
                <a:lnTo>
                  <a:pt x="6752426" y="1934871"/>
                </a:lnTo>
                <a:cubicBezTo>
                  <a:pt x="6731567" y="1913345"/>
                  <a:pt x="6709617" y="1892815"/>
                  <a:pt x="6688558" y="1871755"/>
                </a:cubicBezTo>
                <a:lnTo>
                  <a:pt x="6622457" y="1827687"/>
                </a:lnTo>
                <a:cubicBezTo>
                  <a:pt x="6588900" y="1805316"/>
                  <a:pt x="6562969" y="1762907"/>
                  <a:pt x="6523305" y="1794637"/>
                </a:cubicBezTo>
                <a:cubicBezTo>
                  <a:pt x="6512966" y="1802908"/>
                  <a:pt x="6508616" y="1816670"/>
                  <a:pt x="6501271" y="1827687"/>
                </a:cubicBezTo>
                <a:cubicBezTo>
                  <a:pt x="6475117" y="1845124"/>
                  <a:pt x="6448064" y="1862277"/>
                  <a:pt x="6424153" y="1882772"/>
                </a:cubicBezTo>
                <a:cubicBezTo>
                  <a:pt x="6412324" y="1892911"/>
                  <a:pt x="6403072" y="1905848"/>
                  <a:pt x="6391103" y="1915822"/>
                </a:cubicBezTo>
                <a:cubicBezTo>
                  <a:pt x="6380931" y="1924299"/>
                  <a:pt x="6368826" y="1930160"/>
                  <a:pt x="6358052" y="1937856"/>
                </a:cubicBezTo>
                <a:cubicBezTo>
                  <a:pt x="6262423" y="2006163"/>
                  <a:pt x="6358806" y="1941027"/>
                  <a:pt x="6280934" y="1992940"/>
                </a:cubicBezTo>
                <a:cubicBezTo>
                  <a:pt x="6225849" y="1956218"/>
                  <a:pt x="6255228" y="1981924"/>
                  <a:pt x="6203816" y="1904806"/>
                </a:cubicBezTo>
                <a:cubicBezTo>
                  <a:pt x="6177730" y="1865676"/>
                  <a:pt x="6144355" y="1831913"/>
                  <a:pt x="6115681" y="1794637"/>
                </a:cubicBezTo>
                <a:cubicBezTo>
                  <a:pt x="6107608" y="1784142"/>
                  <a:pt x="6103010" y="1770949"/>
                  <a:pt x="6093647" y="1761586"/>
                </a:cubicBezTo>
                <a:cubicBezTo>
                  <a:pt x="6080664" y="1748603"/>
                  <a:pt x="6063398" y="1740627"/>
                  <a:pt x="6049580" y="1728536"/>
                </a:cubicBezTo>
                <a:cubicBezTo>
                  <a:pt x="6033946" y="1714856"/>
                  <a:pt x="6020201" y="1699157"/>
                  <a:pt x="6005512" y="1684468"/>
                </a:cubicBezTo>
                <a:cubicBezTo>
                  <a:pt x="5923449" y="1739178"/>
                  <a:pt x="6024244" y="1668859"/>
                  <a:pt x="5939411" y="1739553"/>
                </a:cubicBezTo>
                <a:cubicBezTo>
                  <a:pt x="5884327" y="1785456"/>
                  <a:pt x="5924723" y="1734043"/>
                  <a:pt x="5884327" y="1794637"/>
                </a:cubicBezTo>
                <a:cubicBezTo>
                  <a:pt x="5869638" y="1801982"/>
                  <a:pt x="5852728" y="1805983"/>
                  <a:pt x="5840259" y="1816671"/>
                </a:cubicBezTo>
                <a:cubicBezTo>
                  <a:pt x="5826318" y="1828620"/>
                  <a:pt x="5818226" y="1846049"/>
                  <a:pt x="5807209" y="1860738"/>
                </a:cubicBezTo>
                <a:cubicBezTo>
                  <a:pt x="5782281" y="1893976"/>
                  <a:pt x="5751743" y="1923204"/>
                  <a:pt x="5719074" y="1948873"/>
                </a:cubicBezTo>
                <a:cubicBezTo>
                  <a:pt x="5699704" y="1964093"/>
                  <a:pt x="5675007" y="1970907"/>
                  <a:pt x="5652973" y="1981924"/>
                </a:cubicBezTo>
                <a:lnTo>
                  <a:pt x="5641956" y="1948873"/>
                </a:lnTo>
                <a:cubicBezTo>
                  <a:pt x="5634611" y="1926839"/>
                  <a:pt x="5629533" y="1903916"/>
                  <a:pt x="5619922" y="1882772"/>
                </a:cubicBezTo>
                <a:cubicBezTo>
                  <a:pt x="5611061" y="1863278"/>
                  <a:pt x="5595568" y="1847255"/>
                  <a:pt x="5586871" y="1827687"/>
                </a:cubicBezTo>
                <a:cubicBezTo>
                  <a:pt x="5562133" y="1772026"/>
                  <a:pt x="5597768" y="1778021"/>
                  <a:pt x="5531787" y="1728536"/>
                </a:cubicBezTo>
                <a:cubicBezTo>
                  <a:pt x="5519674" y="1719451"/>
                  <a:pt x="5502409" y="1721191"/>
                  <a:pt x="5487720" y="1717519"/>
                </a:cubicBezTo>
                <a:cubicBezTo>
                  <a:pt x="5473031" y="1732208"/>
                  <a:pt x="5457549" y="1746145"/>
                  <a:pt x="5443652" y="1761586"/>
                </a:cubicBezTo>
                <a:cubicBezTo>
                  <a:pt x="5424465" y="1782905"/>
                  <a:pt x="5408849" y="1807406"/>
                  <a:pt x="5388568" y="1827687"/>
                </a:cubicBezTo>
                <a:cubicBezTo>
                  <a:pt x="5375584" y="1840671"/>
                  <a:pt x="5359441" y="1850065"/>
                  <a:pt x="5344500" y="1860738"/>
                </a:cubicBezTo>
                <a:cubicBezTo>
                  <a:pt x="5333726" y="1868434"/>
                  <a:pt x="5319721" y="1872433"/>
                  <a:pt x="5311450" y="1882772"/>
                </a:cubicBezTo>
                <a:cubicBezTo>
                  <a:pt x="5291794" y="1907342"/>
                  <a:pt x="5310499" y="1939463"/>
                  <a:pt x="5278399" y="1959890"/>
                </a:cubicBezTo>
                <a:cubicBezTo>
                  <a:pt x="5249007" y="1978594"/>
                  <a:pt x="5212298" y="1981923"/>
                  <a:pt x="5179247" y="1992940"/>
                </a:cubicBezTo>
                <a:cubicBezTo>
                  <a:pt x="5154933" y="1960521"/>
                  <a:pt x="5143835" y="1941396"/>
                  <a:pt x="5113146" y="1915822"/>
                </a:cubicBezTo>
                <a:cubicBezTo>
                  <a:pt x="5102974" y="1907346"/>
                  <a:pt x="5090869" y="1901485"/>
                  <a:pt x="5080095" y="1893789"/>
                </a:cubicBezTo>
                <a:cubicBezTo>
                  <a:pt x="5078950" y="1892971"/>
                  <a:pt x="5012715" y="1841950"/>
                  <a:pt x="5002977" y="1838704"/>
                </a:cubicBezTo>
                <a:cubicBezTo>
                  <a:pt x="4981786" y="1831640"/>
                  <a:pt x="4958910" y="1831359"/>
                  <a:pt x="4936876" y="1827687"/>
                </a:cubicBezTo>
                <a:cubicBezTo>
                  <a:pt x="4842887" y="1921679"/>
                  <a:pt x="4972807" y="1794871"/>
                  <a:pt x="4859758" y="1893789"/>
                </a:cubicBezTo>
                <a:cubicBezTo>
                  <a:pt x="4844124" y="1907468"/>
                  <a:pt x="4830380" y="1923167"/>
                  <a:pt x="4815691" y="1937856"/>
                </a:cubicBezTo>
                <a:cubicBezTo>
                  <a:pt x="4800550" y="1952998"/>
                  <a:pt x="4789533" y="1971359"/>
                  <a:pt x="4779547" y="1990526"/>
                </a:cubicBezTo>
                <a:lnTo>
                  <a:pt x="4774682" y="1999863"/>
                </a:lnTo>
                <a:lnTo>
                  <a:pt x="4705887" y="1999863"/>
                </a:lnTo>
                <a:lnTo>
                  <a:pt x="4698650" y="1975510"/>
                </a:lnTo>
                <a:cubicBezTo>
                  <a:pt x="4691944" y="1950843"/>
                  <a:pt x="4685693" y="1924642"/>
                  <a:pt x="4683488" y="1915822"/>
                </a:cubicBezTo>
                <a:cubicBezTo>
                  <a:pt x="4637299" y="1846537"/>
                  <a:pt x="4681497" y="1920863"/>
                  <a:pt x="4639421" y="1794637"/>
                </a:cubicBezTo>
                <a:cubicBezTo>
                  <a:pt x="4634228" y="1779057"/>
                  <a:pt x="4623154" y="1765946"/>
                  <a:pt x="4617387" y="1750569"/>
                </a:cubicBezTo>
                <a:cubicBezTo>
                  <a:pt x="4615022" y="1744263"/>
                  <a:pt x="4602362" y="1683263"/>
                  <a:pt x="4595353" y="1673451"/>
                </a:cubicBezTo>
                <a:cubicBezTo>
                  <a:pt x="4583279" y="1656547"/>
                  <a:pt x="4565975" y="1644073"/>
                  <a:pt x="4551286" y="1629384"/>
                </a:cubicBezTo>
                <a:cubicBezTo>
                  <a:pt x="4551286" y="1629384"/>
                  <a:pt x="4537189" y="1673658"/>
                  <a:pt x="4529252" y="1695485"/>
                </a:cubicBezTo>
                <a:cubicBezTo>
                  <a:pt x="4522494" y="1714070"/>
                  <a:pt x="4516822" y="1733282"/>
                  <a:pt x="4507218" y="1750569"/>
                </a:cubicBezTo>
                <a:cubicBezTo>
                  <a:pt x="4498301" y="1766620"/>
                  <a:pt x="4483085" y="1778586"/>
                  <a:pt x="4474168" y="1794637"/>
                </a:cubicBezTo>
                <a:cubicBezTo>
                  <a:pt x="4402039" y="1924470"/>
                  <a:pt x="4504180" y="1780326"/>
                  <a:pt x="4419083" y="1893789"/>
                </a:cubicBezTo>
                <a:cubicBezTo>
                  <a:pt x="4415411" y="1882772"/>
                  <a:pt x="4413260" y="1871125"/>
                  <a:pt x="4408067" y="1860738"/>
                </a:cubicBezTo>
                <a:cubicBezTo>
                  <a:pt x="4402146" y="1848895"/>
                  <a:pt x="4391249" y="1839857"/>
                  <a:pt x="4386033" y="1827687"/>
                </a:cubicBezTo>
                <a:cubicBezTo>
                  <a:pt x="4380069" y="1813770"/>
                  <a:pt x="4378688" y="1798309"/>
                  <a:pt x="4375016" y="1783620"/>
                </a:cubicBezTo>
                <a:cubicBezTo>
                  <a:pt x="4375016" y="1783620"/>
                  <a:pt x="4347207" y="1738422"/>
                  <a:pt x="4330949" y="1717519"/>
                </a:cubicBezTo>
                <a:cubicBezTo>
                  <a:pt x="4315319" y="1697424"/>
                  <a:pt x="4274530" y="1663247"/>
                  <a:pt x="4253830" y="1651418"/>
                </a:cubicBezTo>
                <a:cubicBezTo>
                  <a:pt x="4243747" y="1645657"/>
                  <a:pt x="4231797" y="1644073"/>
                  <a:pt x="4220780" y="1640401"/>
                </a:cubicBezTo>
                <a:cubicBezTo>
                  <a:pt x="4206020" y="1650241"/>
                  <a:pt x="4195904" y="1656935"/>
                  <a:pt x="4189255" y="1661311"/>
                </a:cubicBezTo>
                <a:lnTo>
                  <a:pt x="4182142" y="1665946"/>
                </a:lnTo>
                <a:lnTo>
                  <a:pt x="4181517" y="1666334"/>
                </a:lnTo>
                <a:cubicBezTo>
                  <a:pt x="4179019" y="1667933"/>
                  <a:pt x="4177629" y="1668865"/>
                  <a:pt x="4178525" y="1668303"/>
                </a:cubicBezTo>
                <a:lnTo>
                  <a:pt x="4182142" y="1665946"/>
                </a:lnTo>
                <a:lnTo>
                  <a:pt x="4191155" y="1660358"/>
                </a:lnTo>
                <a:cubicBezTo>
                  <a:pt x="4205292" y="1651920"/>
                  <a:pt x="4218288" y="1646012"/>
                  <a:pt x="4154679" y="1695485"/>
                </a:cubicBezTo>
                <a:cubicBezTo>
                  <a:pt x="4133776" y="1711743"/>
                  <a:pt x="4109073" y="1722784"/>
                  <a:pt x="4088577" y="1739553"/>
                </a:cubicBezTo>
                <a:cubicBezTo>
                  <a:pt x="4064282" y="1759430"/>
                  <a:pt x="4027424" y="1795757"/>
                  <a:pt x="4011459" y="1827687"/>
                </a:cubicBezTo>
                <a:cubicBezTo>
                  <a:pt x="3977523" y="1895560"/>
                  <a:pt x="4001701" y="1877646"/>
                  <a:pt x="3956375" y="1948873"/>
                </a:cubicBezTo>
                <a:cubicBezTo>
                  <a:pt x="3946907" y="1963752"/>
                  <a:pt x="3939401" y="1983114"/>
                  <a:pt x="3926829" y="1995003"/>
                </a:cubicBezTo>
                <a:lnTo>
                  <a:pt x="3918948" y="1999863"/>
                </a:lnTo>
                <a:lnTo>
                  <a:pt x="3906942" y="1999863"/>
                </a:lnTo>
                <a:lnTo>
                  <a:pt x="3901945" y="1996050"/>
                </a:lnTo>
                <a:cubicBezTo>
                  <a:pt x="3891191" y="1979092"/>
                  <a:pt x="3880358" y="1941158"/>
                  <a:pt x="3879257" y="1937856"/>
                </a:cubicBezTo>
                <a:cubicBezTo>
                  <a:pt x="3816060" y="1853595"/>
                  <a:pt x="3872567" y="1934411"/>
                  <a:pt x="3824173" y="1849721"/>
                </a:cubicBezTo>
                <a:cubicBezTo>
                  <a:pt x="3793024" y="1795210"/>
                  <a:pt x="3798657" y="1809229"/>
                  <a:pt x="3803752" y="1820227"/>
                </a:cubicBezTo>
                <a:lnTo>
                  <a:pt x="3804448" y="1821683"/>
                </a:lnTo>
                <a:lnTo>
                  <a:pt x="3798565" y="1809687"/>
                </a:lnTo>
                <a:cubicBezTo>
                  <a:pt x="3794389" y="1801241"/>
                  <a:pt x="3788430" y="1789253"/>
                  <a:pt x="3780105" y="1772603"/>
                </a:cubicBezTo>
                <a:cubicBezTo>
                  <a:pt x="3766562" y="1745517"/>
                  <a:pt x="3765416" y="1713846"/>
                  <a:pt x="3758071" y="1684468"/>
                </a:cubicBezTo>
                <a:cubicBezTo>
                  <a:pt x="3747054" y="1677123"/>
                  <a:pt x="3735193" y="1670910"/>
                  <a:pt x="3725021" y="1662434"/>
                </a:cubicBezTo>
                <a:cubicBezTo>
                  <a:pt x="3713052" y="1652460"/>
                  <a:pt x="3707550" y="1629384"/>
                  <a:pt x="3691970" y="1629384"/>
                </a:cubicBezTo>
                <a:cubicBezTo>
                  <a:pt x="3666818" y="1629384"/>
                  <a:pt x="3611058" y="1708490"/>
                  <a:pt x="3603835" y="1717519"/>
                </a:cubicBezTo>
                <a:cubicBezTo>
                  <a:pt x="3592818" y="1721191"/>
                  <a:pt x="3579602" y="1720979"/>
                  <a:pt x="3570785" y="1728536"/>
                </a:cubicBezTo>
                <a:cubicBezTo>
                  <a:pt x="3496034" y="1792608"/>
                  <a:pt x="3551498" y="1765267"/>
                  <a:pt x="3504683" y="1827687"/>
                </a:cubicBezTo>
                <a:cubicBezTo>
                  <a:pt x="3480232" y="1860289"/>
                  <a:pt x="3448421" y="1880901"/>
                  <a:pt x="3416549" y="1904806"/>
                </a:cubicBezTo>
                <a:cubicBezTo>
                  <a:pt x="3416549" y="1904806"/>
                  <a:pt x="3388739" y="1859607"/>
                  <a:pt x="3372481" y="1838704"/>
                </a:cubicBezTo>
                <a:cubicBezTo>
                  <a:pt x="3362916" y="1826406"/>
                  <a:pt x="3351399" y="1815628"/>
                  <a:pt x="3339430" y="1805654"/>
                </a:cubicBezTo>
                <a:cubicBezTo>
                  <a:pt x="3329258" y="1797178"/>
                  <a:pt x="3316552" y="1792096"/>
                  <a:pt x="3306380" y="1783620"/>
                </a:cubicBezTo>
                <a:cubicBezTo>
                  <a:pt x="3294411" y="1773646"/>
                  <a:pt x="3285159" y="1760709"/>
                  <a:pt x="3273329" y="1750569"/>
                </a:cubicBezTo>
                <a:cubicBezTo>
                  <a:pt x="3233286" y="1716246"/>
                  <a:pt x="3230334" y="1718055"/>
                  <a:pt x="3185194" y="1695485"/>
                </a:cubicBezTo>
                <a:cubicBezTo>
                  <a:pt x="3151197" y="1718150"/>
                  <a:pt x="3147366" y="1717584"/>
                  <a:pt x="3119093" y="1750569"/>
                </a:cubicBezTo>
                <a:cubicBezTo>
                  <a:pt x="3107143" y="1764510"/>
                  <a:pt x="3093640" y="1777921"/>
                  <a:pt x="3086042" y="1794637"/>
                </a:cubicBezTo>
                <a:cubicBezTo>
                  <a:pt x="3074979" y="1818975"/>
                  <a:pt x="3073938" y="1846933"/>
                  <a:pt x="3064009" y="1871755"/>
                </a:cubicBezTo>
                <a:cubicBezTo>
                  <a:pt x="3059092" y="1884049"/>
                  <a:pt x="3055216" y="1904806"/>
                  <a:pt x="3041975" y="1904806"/>
                </a:cubicBezTo>
                <a:cubicBezTo>
                  <a:pt x="3030362" y="1904806"/>
                  <a:pt x="3034630" y="1882772"/>
                  <a:pt x="3030958" y="1871755"/>
                </a:cubicBezTo>
                <a:cubicBezTo>
                  <a:pt x="2964858" y="1827687"/>
                  <a:pt x="3027286" y="1875427"/>
                  <a:pt x="2953840" y="1783620"/>
                </a:cubicBezTo>
                <a:cubicBezTo>
                  <a:pt x="2940863" y="1767399"/>
                  <a:pt x="2923452" y="1755187"/>
                  <a:pt x="2909773" y="1739553"/>
                </a:cubicBezTo>
                <a:cubicBezTo>
                  <a:pt x="2897682" y="1725734"/>
                  <a:pt x="2889706" y="1708469"/>
                  <a:pt x="2876722" y="1695485"/>
                </a:cubicBezTo>
                <a:cubicBezTo>
                  <a:pt x="2863905" y="1682667"/>
                  <a:pt x="2814710" y="1642710"/>
                  <a:pt x="2788587" y="1651418"/>
                </a:cubicBezTo>
                <a:cubicBezTo>
                  <a:pt x="2776026" y="1655605"/>
                  <a:pt x="2773898" y="1673451"/>
                  <a:pt x="2766553" y="1684468"/>
                </a:cubicBezTo>
                <a:lnTo>
                  <a:pt x="2733503" y="1706502"/>
                </a:lnTo>
                <a:cubicBezTo>
                  <a:pt x="2720539" y="1715145"/>
                  <a:pt x="2711469" y="1728536"/>
                  <a:pt x="2700452" y="1739553"/>
                </a:cubicBezTo>
                <a:cubicBezTo>
                  <a:pt x="2683921" y="1756084"/>
                  <a:pt x="2601312" y="1838694"/>
                  <a:pt x="2601300" y="1838704"/>
                </a:cubicBezTo>
                <a:cubicBezTo>
                  <a:pt x="2587652" y="1850987"/>
                  <a:pt x="2570216" y="1858772"/>
                  <a:pt x="2557233" y="1871755"/>
                </a:cubicBezTo>
                <a:cubicBezTo>
                  <a:pt x="2450570" y="1978418"/>
                  <a:pt x="2589421" y="1855162"/>
                  <a:pt x="2502149" y="1959890"/>
                </a:cubicBezTo>
                <a:cubicBezTo>
                  <a:pt x="2493673" y="1970062"/>
                  <a:pt x="2480115" y="1974579"/>
                  <a:pt x="2469098" y="1981924"/>
                </a:cubicBezTo>
                <a:cubicBezTo>
                  <a:pt x="2469098" y="1981924"/>
                  <a:pt x="2455690" y="1937387"/>
                  <a:pt x="2447064" y="1915822"/>
                </a:cubicBezTo>
                <a:cubicBezTo>
                  <a:pt x="2433088" y="1880883"/>
                  <a:pt x="2422869" y="1868513"/>
                  <a:pt x="2402997" y="1838704"/>
                </a:cubicBezTo>
                <a:lnTo>
                  <a:pt x="2358929" y="1816671"/>
                </a:lnTo>
                <a:cubicBezTo>
                  <a:pt x="2335243" y="1804829"/>
                  <a:pt x="2332577" y="1770252"/>
                  <a:pt x="2314862" y="1750569"/>
                </a:cubicBezTo>
                <a:cubicBezTo>
                  <a:pt x="2299132" y="1733091"/>
                  <a:pt x="2277352" y="1722124"/>
                  <a:pt x="2259777" y="1706502"/>
                </a:cubicBezTo>
                <a:cubicBezTo>
                  <a:pt x="2207026" y="1659612"/>
                  <a:pt x="2211124" y="1632520"/>
                  <a:pt x="2116558" y="1640401"/>
                </a:cubicBezTo>
                <a:cubicBezTo>
                  <a:pt x="2101032" y="1641695"/>
                  <a:pt x="2094525" y="1662434"/>
                  <a:pt x="2083508" y="1673451"/>
                </a:cubicBezTo>
                <a:cubicBezTo>
                  <a:pt x="2025335" y="1692842"/>
                  <a:pt x="2056899" y="1674805"/>
                  <a:pt x="2006389" y="1750569"/>
                </a:cubicBezTo>
                <a:cubicBezTo>
                  <a:pt x="1942643" y="1782443"/>
                  <a:pt x="1958392" y="1768762"/>
                  <a:pt x="1896221" y="1838704"/>
                </a:cubicBezTo>
                <a:cubicBezTo>
                  <a:pt x="1854257" y="1885914"/>
                  <a:pt x="1898578" y="1863625"/>
                  <a:pt x="1841136" y="1882772"/>
                </a:cubicBezTo>
                <a:cubicBezTo>
                  <a:pt x="1760626" y="1829097"/>
                  <a:pt x="1861847" y="1894606"/>
                  <a:pt x="1764018" y="1838704"/>
                </a:cubicBezTo>
                <a:cubicBezTo>
                  <a:pt x="1752522" y="1832135"/>
                  <a:pt x="1742811" y="1822592"/>
                  <a:pt x="1730968" y="1816671"/>
                </a:cubicBezTo>
                <a:cubicBezTo>
                  <a:pt x="1720581" y="1811478"/>
                  <a:pt x="1707580" y="1812096"/>
                  <a:pt x="1697917" y="1805654"/>
                </a:cubicBezTo>
                <a:cubicBezTo>
                  <a:pt x="1684954" y="1797012"/>
                  <a:pt x="1675884" y="1783620"/>
                  <a:pt x="1664867" y="1772603"/>
                </a:cubicBezTo>
                <a:cubicBezTo>
                  <a:pt x="1646142" y="1753878"/>
                  <a:pt x="1618694" y="1745974"/>
                  <a:pt x="1598765" y="1728536"/>
                </a:cubicBezTo>
                <a:cubicBezTo>
                  <a:pt x="1588800" y="1719817"/>
                  <a:pt x="1585208" y="1705657"/>
                  <a:pt x="1576732" y="1695485"/>
                </a:cubicBezTo>
                <a:cubicBezTo>
                  <a:pt x="1566758" y="1683516"/>
                  <a:pt x="1554698" y="1673451"/>
                  <a:pt x="1543681" y="1662434"/>
                </a:cubicBezTo>
                <a:cubicBezTo>
                  <a:pt x="1532664" y="1669779"/>
                  <a:pt x="1522473" y="1678546"/>
                  <a:pt x="1510630" y="1684468"/>
                </a:cubicBezTo>
                <a:cubicBezTo>
                  <a:pt x="1500243" y="1689661"/>
                  <a:pt x="1488597" y="1691813"/>
                  <a:pt x="1477580" y="1695485"/>
                </a:cubicBezTo>
                <a:cubicBezTo>
                  <a:pt x="1448852" y="1705061"/>
                  <a:pt x="1417013" y="1704988"/>
                  <a:pt x="1389445" y="1717519"/>
                </a:cubicBezTo>
                <a:cubicBezTo>
                  <a:pt x="1375261" y="1723966"/>
                  <a:pt x="1367411" y="1739552"/>
                  <a:pt x="1356394" y="1750569"/>
                </a:cubicBezTo>
                <a:cubicBezTo>
                  <a:pt x="1342276" y="1754099"/>
                  <a:pt x="1295080" y="1764701"/>
                  <a:pt x="1279276" y="1772603"/>
                </a:cubicBezTo>
                <a:cubicBezTo>
                  <a:pt x="1260124" y="1782179"/>
                  <a:pt x="1242553" y="1794637"/>
                  <a:pt x="1224192" y="1805654"/>
                </a:cubicBezTo>
                <a:cubicBezTo>
                  <a:pt x="1213175" y="1801982"/>
                  <a:pt x="1199353" y="1802849"/>
                  <a:pt x="1191141" y="1794637"/>
                </a:cubicBezTo>
                <a:cubicBezTo>
                  <a:pt x="1179528" y="1783024"/>
                  <a:pt x="1177256" y="1764828"/>
                  <a:pt x="1169108" y="1750569"/>
                </a:cubicBezTo>
                <a:cubicBezTo>
                  <a:pt x="1162539" y="1739073"/>
                  <a:pt x="1154419" y="1728536"/>
                  <a:pt x="1147074" y="1717519"/>
                </a:cubicBezTo>
                <a:cubicBezTo>
                  <a:pt x="1048384" y="1651725"/>
                  <a:pt x="1220877" y="1769842"/>
                  <a:pt x="1025888" y="1607350"/>
                </a:cubicBezTo>
                <a:cubicBezTo>
                  <a:pt x="1013272" y="1596836"/>
                  <a:pt x="996080" y="1593464"/>
                  <a:pt x="981821" y="1585316"/>
                </a:cubicBezTo>
                <a:cubicBezTo>
                  <a:pt x="970325" y="1578747"/>
                  <a:pt x="959787" y="1570627"/>
                  <a:pt x="948770" y="1563283"/>
                </a:cubicBezTo>
                <a:cubicBezTo>
                  <a:pt x="929445" y="1550400"/>
                  <a:pt x="934081" y="1607350"/>
                  <a:pt x="926736" y="1629384"/>
                </a:cubicBezTo>
                <a:cubicBezTo>
                  <a:pt x="860525" y="1695595"/>
                  <a:pt x="923814" y="1623627"/>
                  <a:pt x="871652" y="1717519"/>
                </a:cubicBezTo>
                <a:cubicBezTo>
                  <a:pt x="862735" y="1733570"/>
                  <a:pt x="849274" y="1746645"/>
                  <a:pt x="838602" y="1761586"/>
                </a:cubicBezTo>
                <a:cubicBezTo>
                  <a:pt x="800258" y="1815268"/>
                  <a:pt x="834953" y="1776252"/>
                  <a:pt x="783517" y="1827687"/>
                </a:cubicBezTo>
                <a:cubicBezTo>
                  <a:pt x="783517" y="1827687"/>
                  <a:pt x="738094" y="1800163"/>
                  <a:pt x="717416" y="1783620"/>
                </a:cubicBezTo>
                <a:cubicBezTo>
                  <a:pt x="701195" y="1770643"/>
                  <a:pt x="689968" y="1752017"/>
                  <a:pt x="673349" y="1739553"/>
                </a:cubicBezTo>
                <a:cubicBezTo>
                  <a:pt x="660210" y="1729699"/>
                  <a:pt x="642645" y="1727065"/>
                  <a:pt x="629281" y="1717519"/>
                </a:cubicBezTo>
                <a:cubicBezTo>
                  <a:pt x="616603" y="1708463"/>
                  <a:pt x="608060" y="1694608"/>
                  <a:pt x="596230" y="1684468"/>
                </a:cubicBezTo>
                <a:cubicBezTo>
                  <a:pt x="582289" y="1672519"/>
                  <a:pt x="567104" y="1662090"/>
                  <a:pt x="552163" y="1651418"/>
                </a:cubicBezTo>
                <a:cubicBezTo>
                  <a:pt x="541389" y="1643722"/>
                  <a:pt x="528475" y="1638747"/>
                  <a:pt x="519112" y="1629384"/>
                </a:cubicBezTo>
                <a:cubicBezTo>
                  <a:pt x="506129" y="1616400"/>
                  <a:pt x="500751" y="1596333"/>
                  <a:pt x="486062" y="1585316"/>
                </a:cubicBezTo>
                <a:cubicBezTo>
                  <a:pt x="465322" y="1569761"/>
                  <a:pt x="413104" y="1558815"/>
                  <a:pt x="386910" y="1552266"/>
                </a:cubicBezTo>
                <a:cubicBezTo>
                  <a:pt x="375893" y="1559610"/>
                  <a:pt x="365702" y="1568378"/>
                  <a:pt x="353859" y="1574299"/>
                </a:cubicBezTo>
                <a:cubicBezTo>
                  <a:pt x="343472" y="1579492"/>
                  <a:pt x="329020" y="1577105"/>
                  <a:pt x="320809" y="1585316"/>
                </a:cubicBezTo>
                <a:cubicBezTo>
                  <a:pt x="312598" y="1593528"/>
                  <a:pt x="313464" y="1607350"/>
                  <a:pt x="309792" y="1618367"/>
                </a:cubicBezTo>
                <a:cubicBezTo>
                  <a:pt x="254707" y="1655090"/>
                  <a:pt x="284086" y="1629384"/>
                  <a:pt x="232674" y="1706502"/>
                </a:cubicBezTo>
                <a:cubicBezTo>
                  <a:pt x="195586" y="1762135"/>
                  <a:pt x="166754" y="1767726"/>
                  <a:pt x="122505" y="1805654"/>
                </a:cubicBezTo>
                <a:cubicBezTo>
                  <a:pt x="89517" y="1833929"/>
                  <a:pt x="90087" y="1837756"/>
                  <a:pt x="67421" y="1871755"/>
                </a:cubicBezTo>
                <a:lnTo>
                  <a:pt x="56404" y="1838704"/>
                </a:lnTo>
                <a:cubicBezTo>
                  <a:pt x="49059" y="1816670"/>
                  <a:pt x="42996" y="1794167"/>
                  <a:pt x="34370" y="1772603"/>
                </a:cubicBezTo>
                <a:cubicBezTo>
                  <a:pt x="-4035" y="1676593"/>
                  <a:pt x="25169" y="1779872"/>
                  <a:pt x="1320" y="1684468"/>
                </a:cubicBezTo>
                <a:lnTo>
                  <a:pt x="0" y="1681744"/>
                </a:lnTo>
                <a:lnTo>
                  <a:pt x="0" y="226971"/>
                </a:lnTo>
                <a:lnTo>
                  <a:pt x="1320" y="225242"/>
                </a:lnTo>
                <a:cubicBezTo>
                  <a:pt x="25169" y="164690"/>
                  <a:pt x="-4035" y="230240"/>
                  <a:pt x="34370" y="169303"/>
                </a:cubicBezTo>
                <a:cubicBezTo>
                  <a:pt x="42996" y="155617"/>
                  <a:pt x="49059" y="141334"/>
                  <a:pt x="56404" y="127349"/>
                </a:cubicBezTo>
                <a:lnTo>
                  <a:pt x="67421" y="106372"/>
                </a:lnTo>
                <a:cubicBezTo>
                  <a:pt x="90087" y="127951"/>
                  <a:pt x="89517" y="130380"/>
                  <a:pt x="122505" y="148326"/>
                </a:cubicBezTo>
                <a:cubicBezTo>
                  <a:pt x="166754" y="172399"/>
                  <a:pt x="195586" y="175947"/>
                  <a:pt x="232674" y="211257"/>
                </a:cubicBezTo>
                <a:cubicBezTo>
                  <a:pt x="284086" y="260204"/>
                  <a:pt x="254707" y="243888"/>
                  <a:pt x="309792" y="267196"/>
                </a:cubicBezTo>
                <a:cubicBezTo>
                  <a:pt x="313464" y="274188"/>
                  <a:pt x="312598" y="282961"/>
                  <a:pt x="320809" y="288173"/>
                </a:cubicBezTo>
                <a:cubicBezTo>
                  <a:pt x="329020" y="293385"/>
                  <a:pt x="343472" y="291870"/>
                  <a:pt x="353859" y="295166"/>
                </a:cubicBezTo>
                <a:cubicBezTo>
                  <a:pt x="365702" y="298924"/>
                  <a:pt x="375893" y="304489"/>
                  <a:pt x="386910" y="309150"/>
                </a:cubicBezTo>
                <a:cubicBezTo>
                  <a:pt x="413104" y="304993"/>
                  <a:pt x="465322" y="298046"/>
                  <a:pt x="486062" y="288173"/>
                </a:cubicBezTo>
                <a:cubicBezTo>
                  <a:pt x="500751" y="281181"/>
                  <a:pt x="506129" y="268444"/>
                  <a:pt x="519112" y="260204"/>
                </a:cubicBezTo>
                <a:cubicBezTo>
                  <a:pt x="528475" y="254261"/>
                  <a:pt x="541389" y="251103"/>
                  <a:pt x="552163" y="246219"/>
                </a:cubicBezTo>
                <a:cubicBezTo>
                  <a:pt x="567104" y="239445"/>
                  <a:pt x="582289" y="232826"/>
                  <a:pt x="596230" y="225242"/>
                </a:cubicBezTo>
                <a:cubicBezTo>
                  <a:pt x="608060" y="218806"/>
                  <a:pt x="616603" y="210013"/>
                  <a:pt x="629281" y="204265"/>
                </a:cubicBezTo>
                <a:cubicBezTo>
                  <a:pt x="642645" y="198206"/>
                  <a:pt x="660210" y="196534"/>
                  <a:pt x="673349" y="190280"/>
                </a:cubicBezTo>
                <a:cubicBezTo>
                  <a:pt x="689968" y="182369"/>
                  <a:pt x="701195" y="170547"/>
                  <a:pt x="717416" y="162311"/>
                </a:cubicBezTo>
                <a:cubicBezTo>
                  <a:pt x="738094" y="151811"/>
                  <a:pt x="783517" y="134342"/>
                  <a:pt x="783517" y="134342"/>
                </a:cubicBezTo>
                <a:cubicBezTo>
                  <a:pt x="834953" y="166987"/>
                  <a:pt x="800258" y="142224"/>
                  <a:pt x="838602" y="176296"/>
                </a:cubicBezTo>
                <a:cubicBezTo>
                  <a:pt x="849274" y="185779"/>
                  <a:pt x="862735" y="194077"/>
                  <a:pt x="871652" y="204265"/>
                </a:cubicBezTo>
                <a:cubicBezTo>
                  <a:pt x="923814" y="263857"/>
                  <a:pt x="860525" y="218180"/>
                  <a:pt x="926736" y="260204"/>
                </a:cubicBezTo>
                <a:cubicBezTo>
                  <a:pt x="934081" y="274188"/>
                  <a:pt x="929445" y="310334"/>
                  <a:pt x="948770" y="302157"/>
                </a:cubicBezTo>
                <a:cubicBezTo>
                  <a:pt x="959787" y="297496"/>
                  <a:pt x="970325" y="292343"/>
                  <a:pt x="981821" y="288173"/>
                </a:cubicBezTo>
                <a:cubicBezTo>
                  <a:pt x="996080" y="283002"/>
                  <a:pt x="1013272" y="280862"/>
                  <a:pt x="1025888" y="274188"/>
                </a:cubicBezTo>
                <a:cubicBezTo>
                  <a:pt x="1220877" y="171056"/>
                  <a:pt x="1048384" y="246024"/>
                  <a:pt x="1147074" y="204265"/>
                </a:cubicBezTo>
                <a:cubicBezTo>
                  <a:pt x="1154419" y="197272"/>
                  <a:pt x="1162539" y="190585"/>
                  <a:pt x="1169108" y="183288"/>
                </a:cubicBezTo>
                <a:cubicBezTo>
                  <a:pt x="1177256" y="174238"/>
                  <a:pt x="1179528" y="162689"/>
                  <a:pt x="1191141" y="155318"/>
                </a:cubicBezTo>
                <a:cubicBezTo>
                  <a:pt x="1199353" y="150106"/>
                  <a:pt x="1213175" y="150657"/>
                  <a:pt x="1224192" y="148326"/>
                </a:cubicBezTo>
                <a:cubicBezTo>
                  <a:pt x="1242553" y="155318"/>
                  <a:pt x="1260124" y="163225"/>
                  <a:pt x="1279276" y="169303"/>
                </a:cubicBezTo>
                <a:cubicBezTo>
                  <a:pt x="1295080" y="174319"/>
                  <a:pt x="1342276" y="181048"/>
                  <a:pt x="1356394" y="183288"/>
                </a:cubicBezTo>
                <a:cubicBezTo>
                  <a:pt x="1367411" y="190280"/>
                  <a:pt x="1375261" y="200173"/>
                  <a:pt x="1389445" y="204265"/>
                </a:cubicBezTo>
                <a:cubicBezTo>
                  <a:pt x="1417013" y="212218"/>
                  <a:pt x="1448852" y="212172"/>
                  <a:pt x="1477580" y="218250"/>
                </a:cubicBezTo>
                <a:cubicBezTo>
                  <a:pt x="1488597" y="220580"/>
                  <a:pt x="1500243" y="221946"/>
                  <a:pt x="1510630" y="225242"/>
                </a:cubicBezTo>
                <a:cubicBezTo>
                  <a:pt x="1522473" y="229001"/>
                  <a:pt x="1532664" y="234565"/>
                  <a:pt x="1543681" y="239227"/>
                </a:cubicBezTo>
                <a:cubicBezTo>
                  <a:pt x="1554698" y="232234"/>
                  <a:pt x="1566758" y="225846"/>
                  <a:pt x="1576732" y="218250"/>
                </a:cubicBezTo>
                <a:cubicBezTo>
                  <a:pt x="1585208" y="211793"/>
                  <a:pt x="1588800" y="202806"/>
                  <a:pt x="1598765" y="197272"/>
                </a:cubicBezTo>
                <a:cubicBezTo>
                  <a:pt x="1618694" y="186204"/>
                  <a:pt x="1646142" y="181188"/>
                  <a:pt x="1664867" y="169303"/>
                </a:cubicBezTo>
                <a:cubicBezTo>
                  <a:pt x="1675884" y="162311"/>
                  <a:pt x="1684954" y="153811"/>
                  <a:pt x="1697917" y="148326"/>
                </a:cubicBezTo>
                <a:cubicBezTo>
                  <a:pt x="1707580" y="144237"/>
                  <a:pt x="1720581" y="144629"/>
                  <a:pt x="1730968" y="141333"/>
                </a:cubicBezTo>
                <a:cubicBezTo>
                  <a:pt x="1742811" y="137575"/>
                  <a:pt x="1752522" y="131519"/>
                  <a:pt x="1764018" y="127349"/>
                </a:cubicBezTo>
                <a:cubicBezTo>
                  <a:pt x="1861847" y="91869"/>
                  <a:pt x="1760626" y="133447"/>
                  <a:pt x="1841136" y="99380"/>
                </a:cubicBezTo>
                <a:cubicBezTo>
                  <a:pt x="1898578" y="111532"/>
                  <a:pt x="1854257" y="97385"/>
                  <a:pt x="1896221" y="127349"/>
                </a:cubicBezTo>
                <a:cubicBezTo>
                  <a:pt x="1958392" y="171741"/>
                  <a:pt x="1942643" y="163058"/>
                  <a:pt x="2006389" y="183288"/>
                </a:cubicBezTo>
                <a:cubicBezTo>
                  <a:pt x="2056899" y="231375"/>
                  <a:pt x="2025335" y="219927"/>
                  <a:pt x="2083508" y="232234"/>
                </a:cubicBezTo>
                <a:cubicBezTo>
                  <a:pt x="2094525" y="239227"/>
                  <a:pt x="2101032" y="252390"/>
                  <a:pt x="2116558" y="253211"/>
                </a:cubicBezTo>
                <a:cubicBezTo>
                  <a:pt x="2211124" y="258213"/>
                  <a:pt x="2207026" y="241018"/>
                  <a:pt x="2259777" y="211257"/>
                </a:cubicBezTo>
                <a:cubicBezTo>
                  <a:pt x="2277352" y="201342"/>
                  <a:pt x="2299132" y="194381"/>
                  <a:pt x="2314862" y="183288"/>
                </a:cubicBezTo>
                <a:cubicBezTo>
                  <a:pt x="2332577" y="170795"/>
                  <a:pt x="2335243" y="148850"/>
                  <a:pt x="2358929" y="141333"/>
                </a:cubicBezTo>
                <a:lnTo>
                  <a:pt x="2402997" y="127349"/>
                </a:lnTo>
                <a:cubicBezTo>
                  <a:pt x="2422869" y="108430"/>
                  <a:pt x="2433088" y="100578"/>
                  <a:pt x="2447064" y="78403"/>
                </a:cubicBezTo>
                <a:cubicBezTo>
                  <a:pt x="2455690" y="64716"/>
                  <a:pt x="2469098" y="36448"/>
                  <a:pt x="2469098" y="36448"/>
                </a:cubicBezTo>
                <a:cubicBezTo>
                  <a:pt x="2480115" y="41110"/>
                  <a:pt x="2493673" y="43977"/>
                  <a:pt x="2502149" y="50433"/>
                </a:cubicBezTo>
                <a:cubicBezTo>
                  <a:pt x="2589421" y="116903"/>
                  <a:pt x="2450570" y="38674"/>
                  <a:pt x="2557233" y="106372"/>
                </a:cubicBezTo>
                <a:cubicBezTo>
                  <a:pt x="2570216" y="114612"/>
                  <a:pt x="2587652" y="119553"/>
                  <a:pt x="2601300" y="127349"/>
                </a:cubicBezTo>
                <a:cubicBezTo>
                  <a:pt x="2601312" y="127356"/>
                  <a:pt x="2683921" y="179788"/>
                  <a:pt x="2700452" y="190280"/>
                </a:cubicBezTo>
                <a:cubicBezTo>
                  <a:pt x="2711469" y="197272"/>
                  <a:pt x="2720539" y="205771"/>
                  <a:pt x="2733503" y="211257"/>
                </a:cubicBezTo>
                <a:lnTo>
                  <a:pt x="2766553" y="225242"/>
                </a:lnTo>
                <a:cubicBezTo>
                  <a:pt x="2773898" y="232234"/>
                  <a:pt x="2776026" y="243561"/>
                  <a:pt x="2788587" y="246219"/>
                </a:cubicBezTo>
                <a:cubicBezTo>
                  <a:pt x="2814710" y="251746"/>
                  <a:pt x="2863905" y="226385"/>
                  <a:pt x="2876722" y="218250"/>
                </a:cubicBezTo>
                <a:cubicBezTo>
                  <a:pt x="2889706" y="210009"/>
                  <a:pt x="2897682" y="199051"/>
                  <a:pt x="2909773" y="190280"/>
                </a:cubicBezTo>
                <a:cubicBezTo>
                  <a:pt x="2923452" y="180357"/>
                  <a:pt x="2940863" y="172606"/>
                  <a:pt x="2953840" y="162311"/>
                </a:cubicBezTo>
                <a:cubicBezTo>
                  <a:pt x="3027286" y="104041"/>
                  <a:pt x="2964858" y="134342"/>
                  <a:pt x="3030958" y="106372"/>
                </a:cubicBezTo>
                <a:cubicBezTo>
                  <a:pt x="3034630" y="99380"/>
                  <a:pt x="3030362" y="85395"/>
                  <a:pt x="3041975" y="85395"/>
                </a:cubicBezTo>
                <a:cubicBezTo>
                  <a:pt x="3055216" y="85395"/>
                  <a:pt x="3059092" y="98569"/>
                  <a:pt x="3064009" y="106372"/>
                </a:cubicBezTo>
                <a:cubicBezTo>
                  <a:pt x="3073938" y="122126"/>
                  <a:pt x="3074979" y="139871"/>
                  <a:pt x="3086042" y="155318"/>
                </a:cubicBezTo>
                <a:cubicBezTo>
                  <a:pt x="3093640" y="165928"/>
                  <a:pt x="3107143" y="174440"/>
                  <a:pt x="3119093" y="183288"/>
                </a:cubicBezTo>
                <a:cubicBezTo>
                  <a:pt x="3147366" y="204223"/>
                  <a:pt x="3151197" y="203864"/>
                  <a:pt x="3185194" y="218250"/>
                </a:cubicBezTo>
                <a:cubicBezTo>
                  <a:pt x="3230334" y="203925"/>
                  <a:pt x="3233286" y="205073"/>
                  <a:pt x="3273329" y="183288"/>
                </a:cubicBezTo>
                <a:cubicBezTo>
                  <a:pt x="3285159" y="176852"/>
                  <a:pt x="3294411" y="168641"/>
                  <a:pt x="3306380" y="162311"/>
                </a:cubicBezTo>
                <a:cubicBezTo>
                  <a:pt x="3316552" y="156931"/>
                  <a:pt x="3329258" y="153706"/>
                  <a:pt x="3339430" y="148326"/>
                </a:cubicBezTo>
                <a:cubicBezTo>
                  <a:pt x="3351399" y="141995"/>
                  <a:pt x="3362916" y="135155"/>
                  <a:pt x="3372481" y="127349"/>
                </a:cubicBezTo>
                <a:cubicBezTo>
                  <a:pt x="3388739" y="114082"/>
                  <a:pt x="3416549" y="85395"/>
                  <a:pt x="3416549" y="85395"/>
                </a:cubicBezTo>
                <a:cubicBezTo>
                  <a:pt x="3448421" y="100567"/>
                  <a:pt x="3480232" y="113649"/>
                  <a:pt x="3504683" y="134342"/>
                </a:cubicBezTo>
                <a:cubicBezTo>
                  <a:pt x="3551498" y="173959"/>
                  <a:pt x="3496034" y="156606"/>
                  <a:pt x="3570785" y="197272"/>
                </a:cubicBezTo>
                <a:cubicBezTo>
                  <a:pt x="3579602" y="202069"/>
                  <a:pt x="3592818" y="201934"/>
                  <a:pt x="3603835" y="204265"/>
                </a:cubicBezTo>
                <a:cubicBezTo>
                  <a:pt x="3611058" y="209995"/>
                  <a:pt x="3666818" y="260204"/>
                  <a:pt x="3691970" y="260204"/>
                </a:cubicBezTo>
                <a:cubicBezTo>
                  <a:pt x="3707550" y="260204"/>
                  <a:pt x="3713052" y="245557"/>
                  <a:pt x="3725021" y="239227"/>
                </a:cubicBezTo>
                <a:cubicBezTo>
                  <a:pt x="3735193" y="233847"/>
                  <a:pt x="3747054" y="229904"/>
                  <a:pt x="3758071" y="225242"/>
                </a:cubicBezTo>
                <a:cubicBezTo>
                  <a:pt x="3765416" y="206596"/>
                  <a:pt x="3766562" y="186495"/>
                  <a:pt x="3780105" y="169303"/>
                </a:cubicBezTo>
                <a:cubicBezTo>
                  <a:pt x="3788430" y="158736"/>
                  <a:pt x="3794389" y="151127"/>
                  <a:pt x="3798565" y="145766"/>
                </a:cubicBezTo>
                <a:lnTo>
                  <a:pt x="3804448" y="138152"/>
                </a:lnTo>
                <a:lnTo>
                  <a:pt x="3803752" y="139077"/>
                </a:lnTo>
                <a:cubicBezTo>
                  <a:pt x="3798657" y="146057"/>
                  <a:pt x="3793024" y="154955"/>
                  <a:pt x="3824173" y="120357"/>
                </a:cubicBezTo>
                <a:cubicBezTo>
                  <a:pt x="3872567" y="66605"/>
                  <a:pt x="3816060" y="117898"/>
                  <a:pt x="3879257" y="64418"/>
                </a:cubicBezTo>
                <a:cubicBezTo>
                  <a:pt x="3880725" y="61623"/>
                  <a:pt x="3899494" y="19753"/>
                  <a:pt x="3912308" y="22464"/>
                </a:cubicBezTo>
                <a:cubicBezTo>
                  <a:pt x="3934615" y="27184"/>
                  <a:pt x="3943751" y="44834"/>
                  <a:pt x="3956375" y="57426"/>
                </a:cubicBezTo>
                <a:cubicBezTo>
                  <a:pt x="4001701" y="102633"/>
                  <a:pt x="3977523" y="91263"/>
                  <a:pt x="4011459" y="134342"/>
                </a:cubicBezTo>
                <a:cubicBezTo>
                  <a:pt x="4027424" y="154607"/>
                  <a:pt x="4064282" y="177664"/>
                  <a:pt x="4088577" y="190280"/>
                </a:cubicBezTo>
                <a:cubicBezTo>
                  <a:pt x="4109073" y="200923"/>
                  <a:pt x="4133776" y="207931"/>
                  <a:pt x="4154679" y="218250"/>
                </a:cubicBezTo>
                <a:cubicBezTo>
                  <a:pt x="4281896" y="281051"/>
                  <a:pt x="4102696" y="203249"/>
                  <a:pt x="4220780" y="253211"/>
                </a:cubicBezTo>
                <a:cubicBezTo>
                  <a:pt x="4231797" y="250881"/>
                  <a:pt x="4243747" y="249875"/>
                  <a:pt x="4253830" y="246219"/>
                </a:cubicBezTo>
                <a:cubicBezTo>
                  <a:pt x="4274530" y="238711"/>
                  <a:pt x="4315319" y="217019"/>
                  <a:pt x="4330949" y="204265"/>
                </a:cubicBezTo>
                <a:cubicBezTo>
                  <a:pt x="4347207" y="190998"/>
                  <a:pt x="4375016" y="162311"/>
                  <a:pt x="4375016" y="162311"/>
                </a:cubicBezTo>
                <a:cubicBezTo>
                  <a:pt x="4378688" y="152988"/>
                  <a:pt x="4380069" y="143175"/>
                  <a:pt x="4386033" y="134342"/>
                </a:cubicBezTo>
                <a:cubicBezTo>
                  <a:pt x="4391249" y="126617"/>
                  <a:pt x="4402146" y="120881"/>
                  <a:pt x="4408067" y="113364"/>
                </a:cubicBezTo>
                <a:cubicBezTo>
                  <a:pt x="4413260" y="106772"/>
                  <a:pt x="4415411" y="99380"/>
                  <a:pt x="4419083" y="92387"/>
                </a:cubicBezTo>
                <a:cubicBezTo>
                  <a:pt x="4504180" y="164401"/>
                  <a:pt x="4402039" y="72914"/>
                  <a:pt x="4474168" y="155318"/>
                </a:cubicBezTo>
                <a:cubicBezTo>
                  <a:pt x="4483085" y="165506"/>
                  <a:pt x="4498301" y="173101"/>
                  <a:pt x="4507218" y="183288"/>
                </a:cubicBezTo>
                <a:cubicBezTo>
                  <a:pt x="4516822" y="194260"/>
                  <a:pt x="4522494" y="206454"/>
                  <a:pt x="4529252" y="218250"/>
                </a:cubicBezTo>
                <a:cubicBezTo>
                  <a:pt x="4537189" y="232103"/>
                  <a:pt x="4551286" y="260204"/>
                  <a:pt x="4551286" y="260204"/>
                </a:cubicBezTo>
                <a:cubicBezTo>
                  <a:pt x="4565975" y="250881"/>
                  <a:pt x="4583279" y="242963"/>
                  <a:pt x="4595353" y="232234"/>
                </a:cubicBezTo>
                <a:cubicBezTo>
                  <a:pt x="4602362" y="226007"/>
                  <a:pt x="4615022" y="187290"/>
                  <a:pt x="4617387" y="183288"/>
                </a:cubicBezTo>
                <a:cubicBezTo>
                  <a:pt x="4623154" y="173528"/>
                  <a:pt x="4634228" y="165207"/>
                  <a:pt x="4639421" y="155318"/>
                </a:cubicBezTo>
                <a:cubicBezTo>
                  <a:pt x="4681497" y="75203"/>
                  <a:pt x="4637299" y="122378"/>
                  <a:pt x="4683488" y="78403"/>
                </a:cubicBezTo>
                <a:cubicBezTo>
                  <a:pt x="4687898" y="67207"/>
                  <a:pt x="4708492" y="11884"/>
                  <a:pt x="4716539" y="8479"/>
                </a:cubicBezTo>
                <a:close/>
              </a:path>
            </a:pathLst>
          </a:custGeom>
          <a:gradFill flip="none" rotWithShape="1">
            <a:gsLst>
              <a:gs pos="83000">
                <a:schemeClr val="tx1"/>
              </a:gs>
              <a:gs pos="100000">
                <a:srgbClr val="663300"/>
              </a:gs>
            </a:gsLst>
            <a:lin ang="16200000" scaled="1"/>
            <a:tileRect/>
          </a:gra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91440" rIns="91440" rtlCol="0" anchor="ctr" anchorCtr="0">
            <a:noAutofit/>
          </a:bodyPr>
          <a:lstStyle/>
          <a:p>
            <a:r>
              <a:rPr lang="en-US" sz="2800" dirty="0">
                <a:solidFill>
                  <a:srgbClr val="663300"/>
                </a:solidFill>
              </a:rPr>
              <a:t>John 6:26, “Jesus answered them and said, ‘Most assuredly, I say to you, </a:t>
            </a:r>
            <a:r>
              <a:rPr lang="en-US" sz="2800" b="1" dirty="0">
                <a:solidFill>
                  <a:srgbClr val="663300"/>
                </a:solidFill>
              </a:rPr>
              <a:t>you seek Me</a:t>
            </a:r>
            <a:r>
              <a:rPr lang="en-US" sz="2800" dirty="0">
                <a:solidFill>
                  <a:srgbClr val="663300"/>
                </a:solidFill>
              </a:rPr>
              <a:t>, </a:t>
            </a:r>
            <a:r>
              <a:rPr lang="en-US" sz="2800" b="1" dirty="0">
                <a:solidFill>
                  <a:srgbClr val="663300"/>
                </a:solidFill>
              </a:rPr>
              <a:t>not</a:t>
            </a:r>
            <a:r>
              <a:rPr lang="en-US" sz="2800" dirty="0">
                <a:solidFill>
                  <a:srgbClr val="663300"/>
                </a:solidFill>
              </a:rPr>
              <a:t> because you saw the signs, </a:t>
            </a:r>
            <a:r>
              <a:rPr lang="en-US" sz="2800" b="1" dirty="0">
                <a:solidFill>
                  <a:srgbClr val="663300"/>
                </a:solidFill>
              </a:rPr>
              <a:t>but</a:t>
            </a:r>
            <a:r>
              <a:rPr lang="en-US" sz="2800" dirty="0">
                <a:solidFill>
                  <a:srgbClr val="663300"/>
                </a:solidFill>
              </a:rPr>
              <a:t> because you ate of the loaves and were filled.’ ”</a:t>
            </a:r>
          </a:p>
        </p:txBody>
      </p:sp>
    </p:spTree>
    <p:extLst>
      <p:ext uri="{BB962C8B-B14F-4D97-AF65-F5344CB8AC3E}">
        <p14:creationId xmlns:p14="http://schemas.microsoft.com/office/powerpoint/2010/main" val="3777844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250"/>
                                        <p:tgtEl>
                                          <p:spTgt spid="3">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250"/>
                                        <p:tgtEl>
                                          <p:spTgt spid="3">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250"/>
                                        <p:tgtEl>
                                          <p:spTgt spid="3">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250"/>
                                        <p:tgtEl>
                                          <p:spTgt spid="3">
                                            <p:txEl>
                                              <p:pRg st="4" end="4"/>
                                            </p:txEl>
                                          </p:spTgt>
                                        </p:tgtEl>
                                      </p:cBhvr>
                                    </p:animEffect>
                                  </p:childTnLst>
                                </p:cTn>
                              </p:par>
                            </p:childTnLst>
                          </p:cTn>
                        </p:par>
                        <p:par>
                          <p:cTn id="24" fill="hold">
                            <p:stCondLst>
                              <p:cond delay="625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250"/>
                                        <p:tgtEl>
                                          <p:spTgt spid="3">
                                            <p:txEl>
                                              <p:pRg st="5" end="5"/>
                                            </p:txEl>
                                          </p:spTgt>
                                        </p:tgtEl>
                                      </p:cBhvr>
                                    </p:animEffect>
                                  </p:childTnLst>
                                </p:cTn>
                              </p:par>
                            </p:childTnLst>
                          </p:cTn>
                        </p:par>
                        <p:par>
                          <p:cTn id="28" fill="hold">
                            <p:stCondLst>
                              <p:cond delay="75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25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500"/>
                            </p:stCondLst>
                            <p:childTnLst>
                              <p:par>
                                <p:cTn id="38" presetID="21" presetClass="entr" presetSubtype="1"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2000"/>
                                        <p:tgtEl>
                                          <p:spTgt spid="14"/>
                                        </p:tgtEl>
                                      </p:cBhvr>
                                    </p:animEffect>
                                  </p:childTnLst>
                                </p:cTn>
                              </p:par>
                            </p:childTnLst>
                          </p:cTn>
                        </p:par>
                        <p:par>
                          <p:cTn id="41" fill="hold">
                            <p:stCondLst>
                              <p:cond delay="2500"/>
                            </p:stCondLst>
                            <p:childTnLst>
                              <p:par>
                                <p:cTn id="42" presetID="22" presetClass="entr" presetSubtype="1"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2000"/>
                                        <p:tgtEl>
                                          <p:spTgt spid="13"/>
                                        </p:tgtEl>
                                      </p:cBhvr>
                                    </p:animEffect>
                                  </p:childTnLst>
                                </p:cTn>
                              </p:par>
                            </p:childTnLst>
                          </p:cTn>
                        </p:par>
                        <p:par>
                          <p:cTn id="45" fill="hold">
                            <p:stCondLst>
                              <p:cond delay="4500"/>
                            </p:stCondLst>
                            <p:childTnLst>
                              <p:par>
                                <p:cTn id="46" presetID="16" presetClass="entr" presetSubtype="21"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2000"/>
                                        <p:tgtEl>
                                          <p:spTgt spid="9"/>
                                        </p:tgtEl>
                                      </p:cBhvr>
                                    </p:animEffect>
                                  </p:childTnLst>
                                </p:cTn>
                              </p:par>
                            </p:childTnLst>
                          </p:cTn>
                        </p:par>
                        <p:par>
                          <p:cTn id="49" fill="hold">
                            <p:stCondLst>
                              <p:cond delay="6500"/>
                            </p:stCondLst>
                            <p:childTnLst>
                              <p:par>
                                <p:cTn id="50" presetID="16" presetClass="exit" presetSubtype="21" fill="hold" grpId="1" nodeType="afterEffect">
                                  <p:stCondLst>
                                    <p:cond delay="0"/>
                                  </p:stCondLst>
                                  <p:childTnLst>
                                    <p:animEffect transition="out" filter="barn(inVertical)">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42"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outHorizontal)">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3" grpId="0" build="p"/>
      <p:bldP spid="6" grpId="0"/>
      <p:bldP spid="14" grpId="0" animBg="1"/>
      <p:bldP spid="14" grpId="1"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Ref idx="1003">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7FE146-310F-438E-A0DD-C5D6BCF7A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45"/>
            <a:ext cx="11468100" cy="3463887"/>
          </a:xfrm>
          <a:prstGeom prst="rect">
            <a:avLst/>
          </a:prstGeom>
        </p:spPr>
      </p:pic>
      <p:sp>
        <p:nvSpPr>
          <p:cNvPr id="10" name="Freeform: Shape 9">
            <a:extLst>
              <a:ext uri="{FF2B5EF4-FFF2-40B4-BE49-F238E27FC236}">
                <a16:creationId xmlns:a16="http://schemas.microsoft.com/office/drawing/2014/main" id="{8EEEF482-07E7-49B6-8598-CAF582A968B3}"/>
              </a:ext>
            </a:extLst>
          </p:cNvPr>
          <p:cNvSpPr/>
          <p:nvPr/>
        </p:nvSpPr>
        <p:spPr bwMode="auto">
          <a:xfrm>
            <a:off x="762000" y="1610758"/>
            <a:ext cx="10744200" cy="5160484"/>
          </a:xfrm>
          <a:custGeom>
            <a:avLst/>
            <a:gdLst>
              <a:gd name="connsiteX0" fmla="*/ 10744200 w 10744200"/>
              <a:gd name="connsiteY0" fmla="*/ 4915063 h 4931884"/>
              <a:gd name="connsiteX1" fmla="*/ 10744200 w 10744200"/>
              <a:gd name="connsiteY1" fmla="*/ 4931884 h 4931884"/>
              <a:gd name="connsiteX2" fmla="*/ 10466316 w 10744200"/>
              <a:gd name="connsiteY2" fmla="*/ 4931884 h 4931884"/>
              <a:gd name="connsiteX3" fmla="*/ 10580553 w 10744200"/>
              <a:gd name="connsiteY3" fmla="*/ 4925477 h 4931884"/>
              <a:gd name="connsiteX4" fmla="*/ 10701739 w 10744200"/>
              <a:gd name="connsiteY4" fmla="*/ 4917444 h 4931884"/>
              <a:gd name="connsiteX5" fmla="*/ 9437783 w 10744200"/>
              <a:gd name="connsiteY5" fmla="*/ 0 h 4931884"/>
              <a:gd name="connsiteX6" fmla="*/ 9470833 w 10744200"/>
              <a:gd name="connsiteY6" fmla="*/ 11017 h 4931884"/>
              <a:gd name="connsiteX7" fmla="*/ 9525917 w 10744200"/>
              <a:gd name="connsiteY7" fmla="*/ 121186 h 4931884"/>
              <a:gd name="connsiteX8" fmla="*/ 9569985 w 10744200"/>
              <a:gd name="connsiteY8" fmla="*/ 176270 h 4931884"/>
              <a:gd name="connsiteX9" fmla="*/ 9636086 w 10744200"/>
              <a:gd name="connsiteY9" fmla="*/ 275422 h 4931884"/>
              <a:gd name="connsiteX10" fmla="*/ 9680154 w 10744200"/>
              <a:gd name="connsiteY10" fmla="*/ 363557 h 4931884"/>
              <a:gd name="connsiteX11" fmla="*/ 9735238 w 10744200"/>
              <a:gd name="connsiteY11" fmla="*/ 374574 h 4931884"/>
              <a:gd name="connsiteX12" fmla="*/ 9834390 w 10744200"/>
              <a:gd name="connsiteY12" fmla="*/ 297455 h 4931884"/>
              <a:gd name="connsiteX13" fmla="*/ 9878457 w 10744200"/>
              <a:gd name="connsiteY13" fmla="*/ 264405 h 4931884"/>
              <a:gd name="connsiteX14" fmla="*/ 9966592 w 10744200"/>
              <a:gd name="connsiteY14" fmla="*/ 209321 h 4931884"/>
              <a:gd name="connsiteX15" fmla="*/ 9999643 w 10744200"/>
              <a:gd name="connsiteY15" fmla="*/ 187287 h 4931884"/>
              <a:gd name="connsiteX16" fmla="*/ 10054727 w 10744200"/>
              <a:gd name="connsiteY16" fmla="*/ 242371 h 4931884"/>
              <a:gd name="connsiteX17" fmla="*/ 10087778 w 10744200"/>
              <a:gd name="connsiteY17" fmla="*/ 297455 h 4931884"/>
              <a:gd name="connsiteX18" fmla="*/ 10120828 w 10744200"/>
              <a:gd name="connsiteY18" fmla="*/ 330506 h 4931884"/>
              <a:gd name="connsiteX19" fmla="*/ 10153879 w 10744200"/>
              <a:gd name="connsiteY19" fmla="*/ 407624 h 4931884"/>
              <a:gd name="connsiteX20" fmla="*/ 10186930 w 10744200"/>
              <a:gd name="connsiteY20" fmla="*/ 473725 h 4931884"/>
              <a:gd name="connsiteX21" fmla="*/ 10242014 w 10744200"/>
              <a:gd name="connsiteY21" fmla="*/ 440675 h 4931884"/>
              <a:gd name="connsiteX22" fmla="*/ 10319132 w 10744200"/>
              <a:gd name="connsiteY22" fmla="*/ 385590 h 4931884"/>
              <a:gd name="connsiteX23" fmla="*/ 10440317 w 10744200"/>
              <a:gd name="connsiteY23" fmla="*/ 319489 h 4931884"/>
              <a:gd name="connsiteX24" fmla="*/ 10462351 w 10744200"/>
              <a:gd name="connsiteY24" fmla="*/ 352540 h 4931884"/>
              <a:gd name="connsiteX25" fmla="*/ 10484385 w 10744200"/>
              <a:gd name="connsiteY25" fmla="*/ 418641 h 4931884"/>
              <a:gd name="connsiteX26" fmla="*/ 10517436 w 10744200"/>
              <a:gd name="connsiteY26" fmla="*/ 352540 h 4931884"/>
              <a:gd name="connsiteX27" fmla="*/ 10550486 w 10744200"/>
              <a:gd name="connsiteY27" fmla="*/ 319489 h 4931884"/>
              <a:gd name="connsiteX28" fmla="*/ 10583537 w 10744200"/>
              <a:gd name="connsiteY28" fmla="*/ 275422 h 4931884"/>
              <a:gd name="connsiteX29" fmla="*/ 10660655 w 10744200"/>
              <a:gd name="connsiteY29" fmla="*/ 198304 h 4931884"/>
              <a:gd name="connsiteX30" fmla="*/ 10704722 w 10744200"/>
              <a:gd name="connsiteY30" fmla="*/ 154236 h 4931884"/>
              <a:gd name="connsiteX31" fmla="*/ 10737773 w 10744200"/>
              <a:gd name="connsiteY31" fmla="*/ 231354 h 4931884"/>
              <a:gd name="connsiteX32" fmla="*/ 10744200 w 10744200"/>
              <a:gd name="connsiteY32" fmla="*/ 240995 h 4931884"/>
              <a:gd name="connsiteX33" fmla="*/ 10744200 w 10744200"/>
              <a:gd name="connsiteY33" fmla="*/ 4696207 h 4931884"/>
              <a:gd name="connsiteX34" fmla="*/ 10743237 w 10744200"/>
              <a:gd name="connsiteY34" fmla="*/ 4698515 h 4931884"/>
              <a:gd name="connsiteX35" fmla="*/ 10723772 w 10744200"/>
              <a:gd name="connsiteY35" fmla="*/ 4724649 h 4931884"/>
              <a:gd name="connsiteX36" fmla="*/ 10679705 w 10744200"/>
              <a:gd name="connsiteY36" fmla="*/ 4692516 h 4931884"/>
              <a:gd name="connsiteX37" fmla="*/ 10602587 w 10744200"/>
              <a:gd name="connsiteY37" fmla="*/ 4636284 h 4931884"/>
              <a:gd name="connsiteX38" fmla="*/ 10569536 w 10744200"/>
              <a:gd name="connsiteY38" fmla="*/ 4604152 h 4931884"/>
              <a:gd name="connsiteX39" fmla="*/ 10536486 w 10744200"/>
              <a:gd name="connsiteY39" fmla="*/ 4580052 h 4931884"/>
              <a:gd name="connsiteX40" fmla="*/ 10503435 w 10744200"/>
              <a:gd name="connsiteY40" fmla="*/ 4531854 h 4931884"/>
              <a:gd name="connsiteX41" fmla="*/ 10481401 w 10744200"/>
              <a:gd name="connsiteY41" fmla="*/ 4580052 h 4931884"/>
              <a:gd name="connsiteX42" fmla="*/ 10459367 w 10744200"/>
              <a:gd name="connsiteY42" fmla="*/ 4604152 h 4931884"/>
              <a:gd name="connsiteX43" fmla="*/ 10338182 w 10744200"/>
              <a:gd name="connsiteY43" fmla="*/ 4555953 h 4931884"/>
              <a:gd name="connsiteX44" fmla="*/ 10261064 w 10744200"/>
              <a:gd name="connsiteY44" fmla="*/ 4515787 h 4931884"/>
              <a:gd name="connsiteX45" fmla="*/ 10205980 w 10744200"/>
              <a:gd name="connsiteY45" fmla="*/ 4491688 h 4931884"/>
              <a:gd name="connsiteX46" fmla="*/ 10172929 w 10744200"/>
              <a:gd name="connsiteY46" fmla="*/ 4539887 h 4931884"/>
              <a:gd name="connsiteX47" fmla="*/ 10139878 w 10744200"/>
              <a:gd name="connsiteY47" fmla="*/ 4596119 h 4931884"/>
              <a:gd name="connsiteX48" fmla="*/ 10106828 w 10744200"/>
              <a:gd name="connsiteY48" fmla="*/ 4620218 h 4931884"/>
              <a:gd name="connsiteX49" fmla="*/ 10073777 w 10744200"/>
              <a:gd name="connsiteY49" fmla="*/ 4660384 h 4931884"/>
              <a:gd name="connsiteX50" fmla="*/ 10018693 w 10744200"/>
              <a:gd name="connsiteY50" fmla="*/ 4700549 h 4931884"/>
              <a:gd name="connsiteX51" fmla="*/ 9985642 w 10744200"/>
              <a:gd name="connsiteY51" fmla="*/ 4684483 h 4931884"/>
              <a:gd name="connsiteX52" fmla="*/ 9897507 w 10744200"/>
              <a:gd name="connsiteY52" fmla="*/ 4644317 h 4931884"/>
              <a:gd name="connsiteX53" fmla="*/ 9853440 w 10744200"/>
              <a:gd name="connsiteY53" fmla="*/ 4620218 h 4931884"/>
              <a:gd name="connsiteX54" fmla="*/ 9754288 w 10744200"/>
              <a:gd name="connsiteY54" fmla="*/ 4563986 h 4931884"/>
              <a:gd name="connsiteX55" fmla="*/ 9699204 w 10744200"/>
              <a:gd name="connsiteY55" fmla="*/ 4572019 h 4931884"/>
              <a:gd name="connsiteX56" fmla="*/ 9655136 w 10744200"/>
              <a:gd name="connsiteY56" fmla="*/ 4636284 h 4931884"/>
              <a:gd name="connsiteX57" fmla="*/ 9589035 w 10744200"/>
              <a:gd name="connsiteY57" fmla="*/ 4708582 h 4931884"/>
              <a:gd name="connsiteX58" fmla="*/ 9544967 w 10744200"/>
              <a:gd name="connsiteY58" fmla="*/ 4748748 h 4931884"/>
              <a:gd name="connsiteX59" fmla="*/ 9489883 w 10744200"/>
              <a:gd name="connsiteY59" fmla="*/ 4829079 h 4931884"/>
              <a:gd name="connsiteX60" fmla="*/ 9456833 w 10744200"/>
              <a:gd name="connsiteY60" fmla="*/ 4837113 h 4931884"/>
              <a:gd name="connsiteX61" fmla="*/ 9423782 w 10744200"/>
              <a:gd name="connsiteY61" fmla="*/ 4829079 h 4931884"/>
              <a:gd name="connsiteX62" fmla="*/ 9390731 w 10744200"/>
              <a:gd name="connsiteY62" fmla="*/ 4813013 h 4931884"/>
              <a:gd name="connsiteX63" fmla="*/ 9302596 w 10744200"/>
              <a:gd name="connsiteY63" fmla="*/ 4764814 h 4931884"/>
              <a:gd name="connsiteX64" fmla="*/ 9203445 w 10744200"/>
              <a:gd name="connsiteY64" fmla="*/ 4732682 h 4931884"/>
              <a:gd name="connsiteX65" fmla="*/ 9159377 w 10744200"/>
              <a:gd name="connsiteY65" fmla="*/ 4708582 h 4931884"/>
              <a:gd name="connsiteX66" fmla="*/ 9005141 w 10744200"/>
              <a:gd name="connsiteY66" fmla="*/ 4660384 h 4931884"/>
              <a:gd name="connsiteX67" fmla="*/ 8983107 w 10744200"/>
              <a:gd name="connsiteY67" fmla="*/ 4692516 h 4931884"/>
              <a:gd name="connsiteX68" fmla="*/ 8950057 w 10744200"/>
              <a:gd name="connsiteY68" fmla="*/ 4724649 h 4931884"/>
              <a:gd name="connsiteX69" fmla="*/ 8917006 w 10744200"/>
              <a:gd name="connsiteY69" fmla="*/ 4740715 h 4931884"/>
              <a:gd name="connsiteX70" fmla="*/ 8861922 w 10744200"/>
              <a:gd name="connsiteY70" fmla="*/ 4796947 h 4931884"/>
              <a:gd name="connsiteX71" fmla="*/ 8795820 w 10744200"/>
              <a:gd name="connsiteY71" fmla="*/ 4813013 h 4931884"/>
              <a:gd name="connsiteX72" fmla="*/ 8762770 w 10744200"/>
              <a:gd name="connsiteY72" fmla="*/ 4796947 h 4931884"/>
              <a:gd name="connsiteX73" fmla="*/ 8729719 w 10744200"/>
              <a:gd name="connsiteY73" fmla="*/ 4772847 h 4931884"/>
              <a:gd name="connsiteX74" fmla="*/ 8674635 w 10744200"/>
              <a:gd name="connsiteY74" fmla="*/ 4748748 h 4931884"/>
              <a:gd name="connsiteX75" fmla="*/ 8630567 w 10744200"/>
              <a:gd name="connsiteY75" fmla="*/ 4716616 h 4931884"/>
              <a:gd name="connsiteX76" fmla="*/ 8575483 w 10744200"/>
              <a:gd name="connsiteY76" fmla="*/ 4692516 h 4931884"/>
              <a:gd name="connsiteX77" fmla="*/ 8520399 w 10744200"/>
              <a:gd name="connsiteY77" fmla="*/ 4660384 h 4931884"/>
              <a:gd name="connsiteX78" fmla="*/ 8421247 w 10744200"/>
              <a:gd name="connsiteY78" fmla="*/ 4628251 h 4931884"/>
              <a:gd name="connsiteX79" fmla="*/ 8388196 w 10744200"/>
              <a:gd name="connsiteY79" fmla="*/ 4604152 h 4931884"/>
              <a:gd name="connsiteX80" fmla="*/ 8311078 w 10744200"/>
              <a:gd name="connsiteY80" fmla="*/ 4580052 h 4931884"/>
              <a:gd name="connsiteX81" fmla="*/ 8244977 w 10744200"/>
              <a:gd name="connsiteY81" fmla="*/ 4644317 h 4931884"/>
              <a:gd name="connsiteX82" fmla="*/ 8211927 w 10744200"/>
              <a:gd name="connsiteY82" fmla="*/ 4668417 h 4931884"/>
              <a:gd name="connsiteX83" fmla="*/ 8101758 w 10744200"/>
              <a:gd name="connsiteY83" fmla="*/ 4756781 h 4931884"/>
              <a:gd name="connsiteX84" fmla="*/ 8068707 w 10744200"/>
              <a:gd name="connsiteY84" fmla="*/ 4796947 h 4931884"/>
              <a:gd name="connsiteX85" fmla="*/ 7969555 w 10744200"/>
              <a:gd name="connsiteY85" fmla="*/ 4821046 h 4931884"/>
              <a:gd name="connsiteX86" fmla="*/ 7892437 w 10744200"/>
              <a:gd name="connsiteY86" fmla="*/ 4764814 h 4931884"/>
              <a:gd name="connsiteX87" fmla="*/ 7848370 w 10744200"/>
              <a:gd name="connsiteY87" fmla="*/ 4740715 h 4931884"/>
              <a:gd name="connsiteX88" fmla="*/ 7793286 w 10744200"/>
              <a:gd name="connsiteY88" fmla="*/ 4700549 h 4931884"/>
              <a:gd name="connsiteX89" fmla="*/ 7672100 w 10744200"/>
              <a:gd name="connsiteY89" fmla="*/ 4628251 h 4931884"/>
              <a:gd name="connsiteX90" fmla="*/ 7628033 w 10744200"/>
              <a:gd name="connsiteY90" fmla="*/ 4596119 h 4931884"/>
              <a:gd name="connsiteX91" fmla="*/ 7506847 w 10744200"/>
              <a:gd name="connsiteY91" fmla="*/ 4563986 h 4931884"/>
              <a:gd name="connsiteX92" fmla="*/ 7429729 w 10744200"/>
              <a:gd name="connsiteY92" fmla="*/ 4628251 h 4931884"/>
              <a:gd name="connsiteX93" fmla="*/ 7374645 w 10744200"/>
              <a:gd name="connsiteY93" fmla="*/ 4676450 h 4931884"/>
              <a:gd name="connsiteX94" fmla="*/ 7341594 w 10744200"/>
              <a:gd name="connsiteY94" fmla="*/ 4684483 h 4931884"/>
              <a:gd name="connsiteX95" fmla="*/ 7275493 w 10744200"/>
              <a:gd name="connsiteY95" fmla="*/ 4636284 h 4931884"/>
              <a:gd name="connsiteX96" fmla="*/ 7253459 w 10744200"/>
              <a:gd name="connsiteY96" fmla="*/ 4612185 h 4931884"/>
              <a:gd name="connsiteX97" fmla="*/ 7209392 w 10744200"/>
              <a:gd name="connsiteY97" fmla="*/ 4596119 h 4931884"/>
              <a:gd name="connsiteX98" fmla="*/ 7165324 w 10744200"/>
              <a:gd name="connsiteY98" fmla="*/ 4555953 h 4931884"/>
              <a:gd name="connsiteX99" fmla="*/ 7132274 w 10744200"/>
              <a:gd name="connsiteY99" fmla="*/ 4531854 h 4931884"/>
              <a:gd name="connsiteX100" fmla="*/ 7110240 w 10744200"/>
              <a:gd name="connsiteY100" fmla="*/ 4507754 h 4931884"/>
              <a:gd name="connsiteX101" fmla="*/ 7011088 w 10744200"/>
              <a:gd name="connsiteY101" fmla="*/ 4459555 h 4931884"/>
              <a:gd name="connsiteX102" fmla="*/ 6967020 w 10744200"/>
              <a:gd name="connsiteY102" fmla="*/ 4435456 h 4931884"/>
              <a:gd name="connsiteX103" fmla="*/ 6944987 w 10744200"/>
              <a:gd name="connsiteY103" fmla="*/ 4459555 h 4931884"/>
              <a:gd name="connsiteX104" fmla="*/ 6856852 w 10744200"/>
              <a:gd name="connsiteY104" fmla="*/ 4515787 h 4931884"/>
              <a:gd name="connsiteX105" fmla="*/ 6801767 w 10744200"/>
              <a:gd name="connsiteY105" fmla="*/ 4531854 h 4931884"/>
              <a:gd name="connsiteX106" fmla="*/ 6757700 w 10744200"/>
              <a:gd name="connsiteY106" fmla="*/ 4555953 h 4931884"/>
              <a:gd name="connsiteX107" fmla="*/ 6636514 w 10744200"/>
              <a:gd name="connsiteY107" fmla="*/ 4612185 h 4931884"/>
              <a:gd name="connsiteX108" fmla="*/ 6603464 w 10744200"/>
              <a:gd name="connsiteY108" fmla="*/ 4604152 h 4931884"/>
              <a:gd name="connsiteX109" fmla="*/ 6570413 w 10744200"/>
              <a:gd name="connsiteY109" fmla="*/ 4588085 h 4931884"/>
              <a:gd name="connsiteX110" fmla="*/ 6526346 w 10744200"/>
              <a:gd name="connsiteY110" fmla="*/ 4572019 h 4931884"/>
              <a:gd name="connsiteX111" fmla="*/ 6405160 w 10744200"/>
              <a:gd name="connsiteY111" fmla="*/ 4555953 h 4931884"/>
              <a:gd name="connsiteX112" fmla="*/ 6317025 w 10744200"/>
              <a:gd name="connsiteY112" fmla="*/ 4539887 h 4931884"/>
              <a:gd name="connsiteX113" fmla="*/ 6283975 w 10744200"/>
              <a:gd name="connsiteY113" fmla="*/ 4531854 h 4931884"/>
              <a:gd name="connsiteX114" fmla="*/ 6228890 w 10744200"/>
              <a:gd name="connsiteY114" fmla="*/ 4547920 h 4931884"/>
              <a:gd name="connsiteX115" fmla="*/ 6195840 w 10744200"/>
              <a:gd name="connsiteY115" fmla="*/ 4572019 h 4931884"/>
              <a:gd name="connsiteX116" fmla="*/ 6118722 w 10744200"/>
              <a:gd name="connsiteY116" fmla="*/ 4628251 h 4931884"/>
              <a:gd name="connsiteX117" fmla="*/ 6074654 w 10744200"/>
              <a:gd name="connsiteY117" fmla="*/ 4644317 h 4931884"/>
              <a:gd name="connsiteX118" fmla="*/ 6052620 w 10744200"/>
              <a:gd name="connsiteY118" fmla="*/ 4668417 h 4931884"/>
              <a:gd name="connsiteX119" fmla="*/ 6019570 w 10744200"/>
              <a:gd name="connsiteY119" fmla="*/ 4700549 h 4931884"/>
              <a:gd name="connsiteX120" fmla="*/ 5975502 w 10744200"/>
              <a:gd name="connsiteY120" fmla="*/ 4716616 h 4931884"/>
              <a:gd name="connsiteX121" fmla="*/ 5931435 w 10744200"/>
              <a:gd name="connsiteY121" fmla="*/ 4708582 h 4931884"/>
              <a:gd name="connsiteX122" fmla="*/ 5843300 w 10744200"/>
              <a:gd name="connsiteY122" fmla="*/ 4660384 h 4931884"/>
              <a:gd name="connsiteX123" fmla="*/ 5810249 w 10744200"/>
              <a:gd name="connsiteY123" fmla="*/ 4652351 h 4931884"/>
              <a:gd name="connsiteX124" fmla="*/ 5711098 w 10744200"/>
              <a:gd name="connsiteY124" fmla="*/ 4612185 h 4931884"/>
              <a:gd name="connsiteX125" fmla="*/ 5678047 w 10744200"/>
              <a:gd name="connsiteY125" fmla="*/ 4620218 h 4931884"/>
              <a:gd name="connsiteX126" fmla="*/ 5667030 w 10744200"/>
              <a:gd name="connsiteY126" fmla="*/ 4644317 h 4931884"/>
              <a:gd name="connsiteX127" fmla="*/ 5556861 w 10744200"/>
              <a:gd name="connsiteY127" fmla="*/ 4692516 h 4931884"/>
              <a:gd name="connsiteX128" fmla="*/ 5512794 w 10744200"/>
              <a:gd name="connsiteY128" fmla="*/ 4716616 h 4931884"/>
              <a:gd name="connsiteX129" fmla="*/ 5435676 w 10744200"/>
              <a:gd name="connsiteY129" fmla="*/ 4740715 h 4931884"/>
              <a:gd name="connsiteX130" fmla="*/ 5314490 w 10744200"/>
              <a:gd name="connsiteY130" fmla="*/ 4660384 h 4931884"/>
              <a:gd name="connsiteX131" fmla="*/ 5281440 w 10744200"/>
              <a:gd name="connsiteY131" fmla="*/ 4644317 h 4931884"/>
              <a:gd name="connsiteX132" fmla="*/ 5237372 w 10744200"/>
              <a:gd name="connsiteY132" fmla="*/ 4620218 h 4931884"/>
              <a:gd name="connsiteX133" fmla="*/ 5193305 w 10744200"/>
              <a:gd name="connsiteY133" fmla="*/ 4612185 h 4931884"/>
              <a:gd name="connsiteX134" fmla="*/ 5127204 w 10744200"/>
              <a:gd name="connsiteY134" fmla="*/ 4588085 h 4931884"/>
              <a:gd name="connsiteX135" fmla="*/ 5061102 w 10744200"/>
              <a:gd name="connsiteY135" fmla="*/ 4580052 h 4931884"/>
              <a:gd name="connsiteX136" fmla="*/ 5028052 w 10744200"/>
              <a:gd name="connsiteY136" fmla="*/ 4604152 h 4931884"/>
              <a:gd name="connsiteX137" fmla="*/ 4995001 w 10744200"/>
              <a:gd name="connsiteY137" fmla="*/ 4620218 h 4931884"/>
              <a:gd name="connsiteX138" fmla="*/ 4950934 w 10744200"/>
              <a:gd name="connsiteY138" fmla="*/ 4660384 h 4931884"/>
              <a:gd name="connsiteX139" fmla="*/ 4873816 w 10744200"/>
              <a:gd name="connsiteY139" fmla="*/ 4708582 h 4931884"/>
              <a:gd name="connsiteX140" fmla="*/ 4840765 w 10744200"/>
              <a:gd name="connsiteY140" fmla="*/ 4740715 h 4931884"/>
              <a:gd name="connsiteX141" fmla="*/ 4763647 w 10744200"/>
              <a:gd name="connsiteY141" fmla="*/ 4772847 h 4931884"/>
              <a:gd name="connsiteX142" fmla="*/ 4697546 w 10744200"/>
              <a:gd name="connsiteY142" fmla="*/ 4732682 h 4931884"/>
              <a:gd name="connsiteX143" fmla="*/ 4675512 w 10744200"/>
              <a:gd name="connsiteY143" fmla="*/ 4708582 h 4931884"/>
              <a:gd name="connsiteX144" fmla="*/ 4642461 w 10744200"/>
              <a:gd name="connsiteY144" fmla="*/ 4652351 h 4931884"/>
              <a:gd name="connsiteX145" fmla="*/ 4631445 w 10744200"/>
              <a:gd name="connsiteY145" fmla="*/ 4620218 h 4931884"/>
              <a:gd name="connsiteX146" fmla="*/ 4587377 w 10744200"/>
              <a:gd name="connsiteY146" fmla="*/ 4555953 h 4931884"/>
              <a:gd name="connsiteX147" fmla="*/ 4543310 w 10744200"/>
              <a:gd name="connsiteY147" fmla="*/ 4475622 h 4931884"/>
              <a:gd name="connsiteX148" fmla="*/ 4510259 w 10744200"/>
              <a:gd name="connsiteY148" fmla="*/ 4467588 h 4931884"/>
              <a:gd name="connsiteX149" fmla="*/ 4477208 w 10744200"/>
              <a:gd name="connsiteY149" fmla="*/ 4491688 h 4931884"/>
              <a:gd name="connsiteX150" fmla="*/ 4389074 w 10744200"/>
              <a:gd name="connsiteY150" fmla="*/ 4555953 h 4931884"/>
              <a:gd name="connsiteX151" fmla="*/ 4367040 w 10744200"/>
              <a:gd name="connsiteY151" fmla="*/ 4580052 h 4931884"/>
              <a:gd name="connsiteX152" fmla="*/ 4322972 w 10744200"/>
              <a:gd name="connsiteY152" fmla="*/ 4612185 h 4931884"/>
              <a:gd name="connsiteX153" fmla="*/ 4289922 w 10744200"/>
              <a:gd name="connsiteY153" fmla="*/ 4644317 h 4931884"/>
              <a:gd name="connsiteX154" fmla="*/ 4245854 w 10744200"/>
              <a:gd name="connsiteY154" fmla="*/ 4668417 h 4931884"/>
              <a:gd name="connsiteX155" fmla="*/ 4223820 w 10744200"/>
              <a:gd name="connsiteY155" fmla="*/ 4644317 h 4931884"/>
              <a:gd name="connsiteX156" fmla="*/ 4157719 w 10744200"/>
              <a:gd name="connsiteY156" fmla="*/ 4628251 h 4931884"/>
              <a:gd name="connsiteX157" fmla="*/ 4124669 w 10744200"/>
              <a:gd name="connsiteY157" fmla="*/ 4604152 h 4931884"/>
              <a:gd name="connsiteX158" fmla="*/ 3992466 w 10744200"/>
              <a:gd name="connsiteY158" fmla="*/ 4572019 h 4931884"/>
              <a:gd name="connsiteX159" fmla="*/ 3948399 w 10744200"/>
              <a:gd name="connsiteY159" fmla="*/ 4555953 h 4931884"/>
              <a:gd name="connsiteX160" fmla="*/ 3904331 w 10744200"/>
              <a:gd name="connsiteY160" fmla="*/ 4563986 h 4931884"/>
              <a:gd name="connsiteX161" fmla="*/ 3838230 w 10744200"/>
              <a:gd name="connsiteY161" fmla="*/ 4596119 h 4931884"/>
              <a:gd name="connsiteX162" fmla="*/ 3750095 w 10744200"/>
              <a:gd name="connsiteY162" fmla="*/ 4636284 h 4931884"/>
              <a:gd name="connsiteX163" fmla="*/ 3672977 w 10744200"/>
              <a:gd name="connsiteY163" fmla="*/ 4668417 h 4931884"/>
              <a:gd name="connsiteX164" fmla="*/ 3639927 w 10744200"/>
              <a:gd name="connsiteY164" fmla="*/ 4692516 h 4931884"/>
              <a:gd name="connsiteX165" fmla="*/ 3562809 w 10744200"/>
              <a:gd name="connsiteY165" fmla="*/ 4708582 h 4931884"/>
              <a:gd name="connsiteX166" fmla="*/ 3463657 w 10744200"/>
              <a:gd name="connsiteY166" fmla="*/ 4692516 h 4931884"/>
              <a:gd name="connsiteX167" fmla="*/ 3419589 w 10744200"/>
              <a:gd name="connsiteY167" fmla="*/ 4684483 h 4931884"/>
              <a:gd name="connsiteX168" fmla="*/ 3320437 w 10744200"/>
              <a:gd name="connsiteY168" fmla="*/ 4644317 h 4931884"/>
              <a:gd name="connsiteX169" fmla="*/ 3243319 w 10744200"/>
              <a:gd name="connsiteY169" fmla="*/ 4628251 h 4931884"/>
              <a:gd name="connsiteX170" fmla="*/ 3188235 w 10744200"/>
              <a:gd name="connsiteY170" fmla="*/ 4620218 h 4931884"/>
              <a:gd name="connsiteX171" fmla="*/ 3067049 w 10744200"/>
              <a:gd name="connsiteY171" fmla="*/ 4580052 h 4931884"/>
              <a:gd name="connsiteX172" fmla="*/ 2901796 w 10744200"/>
              <a:gd name="connsiteY172" fmla="*/ 4563986 h 4931884"/>
              <a:gd name="connsiteX173" fmla="*/ 2769594 w 10744200"/>
              <a:gd name="connsiteY173" fmla="*/ 4652351 h 4931884"/>
              <a:gd name="connsiteX174" fmla="*/ 2681459 w 10744200"/>
              <a:gd name="connsiteY174" fmla="*/ 4740715 h 4931884"/>
              <a:gd name="connsiteX175" fmla="*/ 2670442 w 10744200"/>
              <a:gd name="connsiteY175" fmla="*/ 4764814 h 4931884"/>
              <a:gd name="connsiteX176" fmla="*/ 2604341 w 10744200"/>
              <a:gd name="connsiteY176" fmla="*/ 4796947 h 4931884"/>
              <a:gd name="connsiteX177" fmla="*/ 2593324 w 10744200"/>
              <a:gd name="connsiteY177" fmla="*/ 4772847 h 4931884"/>
              <a:gd name="connsiteX178" fmla="*/ 2516206 w 10744200"/>
              <a:gd name="connsiteY178" fmla="*/ 4732682 h 4931884"/>
              <a:gd name="connsiteX179" fmla="*/ 2439088 w 10744200"/>
              <a:gd name="connsiteY179" fmla="*/ 4676450 h 4931884"/>
              <a:gd name="connsiteX180" fmla="*/ 2361970 w 10744200"/>
              <a:gd name="connsiteY180" fmla="*/ 4644317 h 4931884"/>
              <a:gd name="connsiteX181" fmla="*/ 2328919 w 10744200"/>
              <a:gd name="connsiteY181" fmla="*/ 4620218 h 4931884"/>
              <a:gd name="connsiteX182" fmla="*/ 2207734 w 10744200"/>
              <a:gd name="connsiteY182" fmla="*/ 4588085 h 4931884"/>
              <a:gd name="connsiteX183" fmla="*/ 2108582 w 10744200"/>
              <a:gd name="connsiteY183" fmla="*/ 4652351 h 4931884"/>
              <a:gd name="connsiteX184" fmla="*/ 2086548 w 10744200"/>
              <a:gd name="connsiteY184" fmla="*/ 4676450 h 4931884"/>
              <a:gd name="connsiteX185" fmla="*/ 2020447 w 10744200"/>
              <a:gd name="connsiteY185" fmla="*/ 4684483 h 4931884"/>
              <a:gd name="connsiteX186" fmla="*/ 1982246 w 10744200"/>
              <a:gd name="connsiteY186" fmla="*/ 4656462 h 4931884"/>
              <a:gd name="connsiteX187" fmla="*/ 1973935 w 10744200"/>
              <a:gd name="connsiteY187" fmla="*/ 4650076 h 4931884"/>
              <a:gd name="connsiteX188" fmla="*/ 1979847 w 10744200"/>
              <a:gd name="connsiteY188" fmla="*/ 4654702 h 4931884"/>
              <a:gd name="connsiteX189" fmla="*/ 1982246 w 10744200"/>
              <a:gd name="connsiteY189" fmla="*/ 4656462 h 4931884"/>
              <a:gd name="connsiteX190" fmla="*/ 1989122 w 10744200"/>
              <a:gd name="connsiteY190" fmla="*/ 4661745 h 4931884"/>
              <a:gd name="connsiteX191" fmla="*/ 1943329 w 10744200"/>
              <a:gd name="connsiteY191" fmla="*/ 4644317 h 4931884"/>
              <a:gd name="connsiteX192" fmla="*/ 1921295 w 10744200"/>
              <a:gd name="connsiteY192" fmla="*/ 4620218 h 4931884"/>
              <a:gd name="connsiteX193" fmla="*/ 1833160 w 10744200"/>
              <a:gd name="connsiteY193" fmla="*/ 4547920 h 4931884"/>
              <a:gd name="connsiteX194" fmla="*/ 1800110 w 10744200"/>
              <a:gd name="connsiteY194" fmla="*/ 4507754 h 4931884"/>
              <a:gd name="connsiteX195" fmla="*/ 1722992 w 10744200"/>
              <a:gd name="connsiteY195" fmla="*/ 4483655 h 4931884"/>
              <a:gd name="connsiteX196" fmla="*/ 1634857 w 10744200"/>
              <a:gd name="connsiteY196" fmla="*/ 4531854 h 4931884"/>
              <a:gd name="connsiteX197" fmla="*/ 1480620 w 10744200"/>
              <a:gd name="connsiteY197" fmla="*/ 4628251 h 4931884"/>
              <a:gd name="connsiteX198" fmla="*/ 1425536 w 10744200"/>
              <a:gd name="connsiteY198" fmla="*/ 4636284 h 4931884"/>
              <a:gd name="connsiteX199" fmla="*/ 1348418 w 10744200"/>
              <a:gd name="connsiteY199" fmla="*/ 4596119 h 4931884"/>
              <a:gd name="connsiteX200" fmla="*/ 1271300 w 10744200"/>
              <a:gd name="connsiteY200" fmla="*/ 4555953 h 4931884"/>
              <a:gd name="connsiteX201" fmla="*/ 1183165 w 10744200"/>
              <a:gd name="connsiteY201" fmla="*/ 4515787 h 4931884"/>
              <a:gd name="connsiteX202" fmla="*/ 1139098 w 10744200"/>
              <a:gd name="connsiteY202" fmla="*/ 4499721 h 4931884"/>
              <a:gd name="connsiteX203" fmla="*/ 1106047 w 10744200"/>
              <a:gd name="connsiteY203" fmla="*/ 4483655 h 4931884"/>
              <a:gd name="connsiteX204" fmla="*/ 1061980 w 10744200"/>
              <a:gd name="connsiteY204" fmla="*/ 4475622 h 4931884"/>
              <a:gd name="connsiteX205" fmla="*/ 929777 w 10744200"/>
              <a:gd name="connsiteY205" fmla="*/ 4539887 h 4931884"/>
              <a:gd name="connsiteX206" fmla="*/ 896727 w 10744200"/>
              <a:gd name="connsiteY206" fmla="*/ 4563986 h 4931884"/>
              <a:gd name="connsiteX207" fmla="*/ 841642 w 10744200"/>
              <a:gd name="connsiteY207" fmla="*/ 4604152 h 4931884"/>
              <a:gd name="connsiteX208" fmla="*/ 797575 w 10744200"/>
              <a:gd name="connsiteY208" fmla="*/ 4620218 h 4931884"/>
              <a:gd name="connsiteX209" fmla="*/ 775541 w 10744200"/>
              <a:gd name="connsiteY209" fmla="*/ 4644317 h 4931884"/>
              <a:gd name="connsiteX210" fmla="*/ 742490 w 10744200"/>
              <a:gd name="connsiteY210" fmla="*/ 4668417 h 4931884"/>
              <a:gd name="connsiteX211" fmla="*/ 687406 w 10744200"/>
              <a:gd name="connsiteY211" fmla="*/ 4692516 h 4931884"/>
              <a:gd name="connsiteX212" fmla="*/ 610288 w 10744200"/>
              <a:gd name="connsiteY212" fmla="*/ 4676450 h 4931884"/>
              <a:gd name="connsiteX213" fmla="*/ 566220 w 10744200"/>
              <a:gd name="connsiteY213" fmla="*/ 4660384 h 4931884"/>
              <a:gd name="connsiteX214" fmla="*/ 478086 w 10744200"/>
              <a:gd name="connsiteY214" fmla="*/ 4628251 h 4931884"/>
              <a:gd name="connsiteX215" fmla="*/ 440496 w 10744200"/>
              <a:gd name="connsiteY215" fmla="*/ 4606459 h 4931884"/>
              <a:gd name="connsiteX216" fmla="*/ 451009 w 10744200"/>
              <a:gd name="connsiteY216" fmla="*/ 4604702 h 4931884"/>
              <a:gd name="connsiteX217" fmla="*/ 456042 w 10744200"/>
              <a:gd name="connsiteY217" fmla="*/ 4605570 h 4931884"/>
              <a:gd name="connsiteX218" fmla="*/ 451212 w 10744200"/>
              <a:gd name="connsiteY218" fmla="*/ 4604668 h 4931884"/>
              <a:gd name="connsiteX219" fmla="*/ 451009 w 10744200"/>
              <a:gd name="connsiteY219" fmla="*/ 4604702 h 4931884"/>
              <a:gd name="connsiteX220" fmla="*/ 450577 w 10744200"/>
              <a:gd name="connsiteY220" fmla="*/ 4604627 h 4931884"/>
              <a:gd name="connsiteX221" fmla="*/ 378934 w 10744200"/>
              <a:gd name="connsiteY221" fmla="*/ 4588085 h 4931884"/>
              <a:gd name="connsiteX222" fmla="*/ 312833 w 10744200"/>
              <a:gd name="connsiteY222" fmla="*/ 4612185 h 4931884"/>
              <a:gd name="connsiteX223" fmla="*/ 301816 w 10744200"/>
              <a:gd name="connsiteY223" fmla="*/ 4644317 h 4931884"/>
              <a:gd name="connsiteX224" fmla="*/ 279782 w 10744200"/>
              <a:gd name="connsiteY224" fmla="*/ 4668417 h 4931884"/>
              <a:gd name="connsiteX225" fmla="*/ 246731 w 10744200"/>
              <a:gd name="connsiteY225" fmla="*/ 4684483 h 4931884"/>
              <a:gd name="connsiteX226" fmla="*/ 202664 w 10744200"/>
              <a:gd name="connsiteY226" fmla="*/ 4740715 h 4931884"/>
              <a:gd name="connsiteX227" fmla="*/ 158596 w 10744200"/>
              <a:gd name="connsiteY227" fmla="*/ 4756781 h 4931884"/>
              <a:gd name="connsiteX228" fmla="*/ 125546 w 10744200"/>
              <a:gd name="connsiteY228" fmla="*/ 4748748 h 4931884"/>
              <a:gd name="connsiteX229" fmla="*/ 103512 w 10744200"/>
              <a:gd name="connsiteY229" fmla="*/ 4724649 h 4931884"/>
              <a:gd name="connsiteX230" fmla="*/ 70461 w 10744200"/>
              <a:gd name="connsiteY230" fmla="*/ 4692516 h 4931884"/>
              <a:gd name="connsiteX231" fmla="*/ 37411 w 10744200"/>
              <a:gd name="connsiteY231" fmla="*/ 4652351 h 4931884"/>
              <a:gd name="connsiteX232" fmla="*/ 4360 w 10744200"/>
              <a:gd name="connsiteY232" fmla="*/ 4628251 h 4931884"/>
              <a:gd name="connsiteX233" fmla="*/ 0 w 10744200"/>
              <a:gd name="connsiteY233" fmla="*/ 4624012 h 4931884"/>
              <a:gd name="connsiteX234" fmla="*/ 0 w 10744200"/>
              <a:gd name="connsiteY234" fmla="*/ 271749 h 4931884"/>
              <a:gd name="connsiteX235" fmla="*/ 18361 w 10744200"/>
              <a:gd name="connsiteY235" fmla="*/ 253388 h 4931884"/>
              <a:gd name="connsiteX236" fmla="*/ 51411 w 10744200"/>
              <a:gd name="connsiteY236" fmla="*/ 198304 h 4931884"/>
              <a:gd name="connsiteX237" fmla="*/ 84462 w 10744200"/>
              <a:gd name="connsiteY237" fmla="*/ 154236 h 4931884"/>
              <a:gd name="connsiteX238" fmla="*/ 106496 w 10744200"/>
              <a:gd name="connsiteY238" fmla="*/ 121186 h 4931884"/>
              <a:gd name="connsiteX239" fmla="*/ 139546 w 10744200"/>
              <a:gd name="connsiteY239" fmla="*/ 110169 h 4931884"/>
              <a:gd name="connsiteX240" fmla="*/ 183614 w 10744200"/>
              <a:gd name="connsiteY240" fmla="*/ 132202 h 4931884"/>
              <a:gd name="connsiteX241" fmla="*/ 227681 w 10744200"/>
              <a:gd name="connsiteY241" fmla="*/ 209321 h 4931884"/>
              <a:gd name="connsiteX242" fmla="*/ 260732 w 10744200"/>
              <a:gd name="connsiteY242" fmla="*/ 231354 h 4931884"/>
              <a:gd name="connsiteX243" fmla="*/ 282766 w 10744200"/>
              <a:gd name="connsiteY243" fmla="*/ 264405 h 4931884"/>
              <a:gd name="connsiteX244" fmla="*/ 293783 w 10744200"/>
              <a:gd name="connsiteY244" fmla="*/ 308472 h 4931884"/>
              <a:gd name="connsiteX245" fmla="*/ 359884 w 10744200"/>
              <a:gd name="connsiteY245" fmla="*/ 341523 h 4931884"/>
              <a:gd name="connsiteX246" fmla="*/ 431527 w 10744200"/>
              <a:gd name="connsiteY246" fmla="*/ 318837 h 4931884"/>
              <a:gd name="connsiteX247" fmla="*/ 431959 w 10744200"/>
              <a:gd name="connsiteY247" fmla="*/ 318735 h 4931884"/>
              <a:gd name="connsiteX248" fmla="*/ 432162 w 10744200"/>
              <a:gd name="connsiteY248" fmla="*/ 318782 h 4931884"/>
              <a:gd name="connsiteX249" fmla="*/ 436992 w 10744200"/>
              <a:gd name="connsiteY249" fmla="*/ 317545 h 4931884"/>
              <a:gd name="connsiteX250" fmla="*/ 431959 w 10744200"/>
              <a:gd name="connsiteY250" fmla="*/ 318735 h 4931884"/>
              <a:gd name="connsiteX251" fmla="*/ 421446 w 10744200"/>
              <a:gd name="connsiteY251" fmla="*/ 316326 h 4931884"/>
              <a:gd name="connsiteX252" fmla="*/ 459036 w 10744200"/>
              <a:gd name="connsiteY252" fmla="*/ 286439 h 4931884"/>
              <a:gd name="connsiteX253" fmla="*/ 547170 w 10744200"/>
              <a:gd name="connsiteY253" fmla="*/ 242371 h 4931884"/>
              <a:gd name="connsiteX254" fmla="*/ 591238 w 10744200"/>
              <a:gd name="connsiteY254" fmla="*/ 220337 h 4931884"/>
              <a:gd name="connsiteX255" fmla="*/ 668356 w 10744200"/>
              <a:gd name="connsiteY255" fmla="*/ 198304 h 4931884"/>
              <a:gd name="connsiteX256" fmla="*/ 723440 w 10744200"/>
              <a:gd name="connsiteY256" fmla="*/ 231354 h 4931884"/>
              <a:gd name="connsiteX257" fmla="*/ 756491 w 10744200"/>
              <a:gd name="connsiteY257" fmla="*/ 264405 h 4931884"/>
              <a:gd name="connsiteX258" fmla="*/ 778525 w 10744200"/>
              <a:gd name="connsiteY258" fmla="*/ 297455 h 4931884"/>
              <a:gd name="connsiteX259" fmla="*/ 822592 w 10744200"/>
              <a:gd name="connsiteY259" fmla="*/ 319489 h 4931884"/>
              <a:gd name="connsiteX260" fmla="*/ 877677 w 10744200"/>
              <a:gd name="connsiteY260" fmla="*/ 374574 h 4931884"/>
              <a:gd name="connsiteX261" fmla="*/ 910727 w 10744200"/>
              <a:gd name="connsiteY261" fmla="*/ 407624 h 4931884"/>
              <a:gd name="connsiteX262" fmla="*/ 1042930 w 10744200"/>
              <a:gd name="connsiteY262" fmla="*/ 495759 h 4931884"/>
              <a:gd name="connsiteX263" fmla="*/ 1086997 w 10744200"/>
              <a:gd name="connsiteY263" fmla="*/ 484742 h 4931884"/>
              <a:gd name="connsiteX264" fmla="*/ 1120048 w 10744200"/>
              <a:gd name="connsiteY264" fmla="*/ 462708 h 4931884"/>
              <a:gd name="connsiteX265" fmla="*/ 1164115 w 10744200"/>
              <a:gd name="connsiteY265" fmla="*/ 440675 h 4931884"/>
              <a:gd name="connsiteX266" fmla="*/ 1252250 w 10744200"/>
              <a:gd name="connsiteY266" fmla="*/ 385590 h 4931884"/>
              <a:gd name="connsiteX267" fmla="*/ 1329368 w 10744200"/>
              <a:gd name="connsiteY267" fmla="*/ 330506 h 4931884"/>
              <a:gd name="connsiteX268" fmla="*/ 1406486 w 10744200"/>
              <a:gd name="connsiteY268" fmla="*/ 275422 h 4931884"/>
              <a:gd name="connsiteX269" fmla="*/ 1461570 w 10744200"/>
              <a:gd name="connsiteY269" fmla="*/ 286439 h 4931884"/>
              <a:gd name="connsiteX270" fmla="*/ 1615807 w 10744200"/>
              <a:gd name="connsiteY270" fmla="*/ 418641 h 4931884"/>
              <a:gd name="connsiteX271" fmla="*/ 1703942 w 10744200"/>
              <a:gd name="connsiteY271" fmla="*/ 484742 h 4931884"/>
              <a:gd name="connsiteX272" fmla="*/ 1781060 w 10744200"/>
              <a:gd name="connsiteY272" fmla="*/ 451692 h 4931884"/>
              <a:gd name="connsiteX273" fmla="*/ 1814110 w 10744200"/>
              <a:gd name="connsiteY273" fmla="*/ 396607 h 4931884"/>
              <a:gd name="connsiteX274" fmla="*/ 1902245 w 10744200"/>
              <a:gd name="connsiteY274" fmla="*/ 297455 h 4931884"/>
              <a:gd name="connsiteX275" fmla="*/ 1924279 w 10744200"/>
              <a:gd name="connsiteY275" fmla="*/ 264405 h 4931884"/>
              <a:gd name="connsiteX276" fmla="*/ 1970072 w 10744200"/>
              <a:gd name="connsiteY276" fmla="*/ 240504 h 4931884"/>
              <a:gd name="connsiteX277" fmla="*/ 1963456 w 10744200"/>
              <a:gd name="connsiteY277" fmla="*/ 247476 h 4931884"/>
              <a:gd name="connsiteX278" fmla="*/ 1960797 w 10744200"/>
              <a:gd name="connsiteY278" fmla="*/ 250163 h 4931884"/>
              <a:gd name="connsiteX279" fmla="*/ 1954885 w 10744200"/>
              <a:gd name="connsiteY279" fmla="*/ 256508 h 4931884"/>
              <a:gd name="connsiteX280" fmla="*/ 1963456 w 10744200"/>
              <a:gd name="connsiteY280" fmla="*/ 247476 h 4931884"/>
              <a:gd name="connsiteX281" fmla="*/ 1976944 w 10744200"/>
              <a:gd name="connsiteY281" fmla="*/ 233844 h 4931884"/>
              <a:gd name="connsiteX282" fmla="*/ 2001397 w 10744200"/>
              <a:gd name="connsiteY282" fmla="*/ 209321 h 4931884"/>
              <a:gd name="connsiteX283" fmla="*/ 2067498 w 10744200"/>
              <a:gd name="connsiteY283" fmla="*/ 220337 h 4931884"/>
              <a:gd name="connsiteX284" fmla="*/ 2089532 w 10744200"/>
              <a:gd name="connsiteY284" fmla="*/ 253388 h 4931884"/>
              <a:gd name="connsiteX285" fmla="*/ 2188684 w 10744200"/>
              <a:gd name="connsiteY285" fmla="*/ 341523 h 4931884"/>
              <a:gd name="connsiteX286" fmla="*/ 2309869 w 10744200"/>
              <a:gd name="connsiteY286" fmla="*/ 297455 h 4931884"/>
              <a:gd name="connsiteX287" fmla="*/ 2342920 w 10744200"/>
              <a:gd name="connsiteY287" fmla="*/ 264405 h 4931884"/>
              <a:gd name="connsiteX288" fmla="*/ 2420038 w 10744200"/>
              <a:gd name="connsiteY288" fmla="*/ 220337 h 4931884"/>
              <a:gd name="connsiteX289" fmla="*/ 2497156 w 10744200"/>
              <a:gd name="connsiteY289" fmla="*/ 143219 h 4931884"/>
              <a:gd name="connsiteX290" fmla="*/ 2574274 w 10744200"/>
              <a:gd name="connsiteY290" fmla="*/ 88135 h 4931884"/>
              <a:gd name="connsiteX291" fmla="*/ 2585291 w 10744200"/>
              <a:gd name="connsiteY291" fmla="*/ 55084 h 4931884"/>
              <a:gd name="connsiteX292" fmla="*/ 2651392 w 10744200"/>
              <a:gd name="connsiteY292" fmla="*/ 99152 h 4931884"/>
              <a:gd name="connsiteX293" fmla="*/ 2662409 w 10744200"/>
              <a:gd name="connsiteY293" fmla="*/ 132202 h 4931884"/>
              <a:gd name="connsiteX294" fmla="*/ 2750544 w 10744200"/>
              <a:gd name="connsiteY294" fmla="*/ 253388 h 4931884"/>
              <a:gd name="connsiteX295" fmla="*/ 2882746 w 10744200"/>
              <a:gd name="connsiteY295" fmla="*/ 374574 h 4931884"/>
              <a:gd name="connsiteX296" fmla="*/ 3047999 w 10744200"/>
              <a:gd name="connsiteY296" fmla="*/ 352540 h 4931884"/>
              <a:gd name="connsiteX297" fmla="*/ 3169185 w 10744200"/>
              <a:gd name="connsiteY297" fmla="*/ 297455 h 4931884"/>
              <a:gd name="connsiteX298" fmla="*/ 3224269 w 10744200"/>
              <a:gd name="connsiteY298" fmla="*/ 286439 h 4931884"/>
              <a:gd name="connsiteX299" fmla="*/ 3301387 w 10744200"/>
              <a:gd name="connsiteY299" fmla="*/ 264405 h 4931884"/>
              <a:gd name="connsiteX300" fmla="*/ 3400539 w 10744200"/>
              <a:gd name="connsiteY300" fmla="*/ 209321 h 4931884"/>
              <a:gd name="connsiteX301" fmla="*/ 3444607 w 10744200"/>
              <a:gd name="connsiteY301" fmla="*/ 198304 h 4931884"/>
              <a:gd name="connsiteX302" fmla="*/ 3543758 w 10744200"/>
              <a:gd name="connsiteY302" fmla="*/ 176270 h 4931884"/>
              <a:gd name="connsiteX303" fmla="*/ 3620877 w 10744200"/>
              <a:gd name="connsiteY303" fmla="*/ 198304 h 4931884"/>
              <a:gd name="connsiteX304" fmla="*/ 3653927 w 10744200"/>
              <a:gd name="connsiteY304" fmla="*/ 231354 h 4931884"/>
              <a:gd name="connsiteX305" fmla="*/ 3731045 w 10744200"/>
              <a:gd name="connsiteY305" fmla="*/ 275422 h 4931884"/>
              <a:gd name="connsiteX306" fmla="*/ 3819180 w 10744200"/>
              <a:gd name="connsiteY306" fmla="*/ 330506 h 4931884"/>
              <a:gd name="connsiteX307" fmla="*/ 3885281 w 10744200"/>
              <a:gd name="connsiteY307" fmla="*/ 374574 h 4931884"/>
              <a:gd name="connsiteX308" fmla="*/ 3929349 w 10744200"/>
              <a:gd name="connsiteY308" fmla="*/ 385590 h 4931884"/>
              <a:gd name="connsiteX309" fmla="*/ 3973416 w 10744200"/>
              <a:gd name="connsiteY309" fmla="*/ 363557 h 4931884"/>
              <a:gd name="connsiteX310" fmla="*/ 4105619 w 10744200"/>
              <a:gd name="connsiteY310" fmla="*/ 319489 h 4931884"/>
              <a:gd name="connsiteX311" fmla="*/ 4138669 w 10744200"/>
              <a:gd name="connsiteY311" fmla="*/ 286439 h 4931884"/>
              <a:gd name="connsiteX312" fmla="*/ 4204770 w 10744200"/>
              <a:gd name="connsiteY312" fmla="*/ 264405 h 4931884"/>
              <a:gd name="connsiteX313" fmla="*/ 4226804 w 10744200"/>
              <a:gd name="connsiteY313" fmla="*/ 231354 h 4931884"/>
              <a:gd name="connsiteX314" fmla="*/ 4270872 w 10744200"/>
              <a:gd name="connsiteY314" fmla="*/ 264405 h 4931884"/>
              <a:gd name="connsiteX315" fmla="*/ 4303922 w 10744200"/>
              <a:gd name="connsiteY315" fmla="*/ 308472 h 4931884"/>
              <a:gd name="connsiteX316" fmla="*/ 4347990 w 10744200"/>
              <a:gd name="connsiteY316" fmla="*/ 352540 h 4931884"/>
              <a:gd name="connsiteX317" fmla="*/ 4370024 w 10744200"/>
              <a:gd name="connsiteY317" fmla="*/ 385590 h 4931884"/>
              <a:gd name="connsiteX318" fmla="*/ 4458158 w 10744200"/>
              <a:gd name="connsiteY318" fmla="*/ 473725 h 4931884"/>
              <a:gd name="connsiteX319" fmla="*/ 4491209 w 10744200"/>
              <a:gd name="connsiteY319" fmla="*/ 506776 h 4931884"/>
              <a:gd name="connsiteX320" fmla="*/ 4524260 w 10744200"/>
              <a:gd name="connsiteY320" fmla="*/ 495759 h 4931884"/>
              <a:gd name="connsiteX321" fmla="*/ 4568327 w 10744200"/>
              <a:gd name="connsiteY321" fmla="*/ 385590 h 4931884"/>
              <a:gd name="connsiteX322" fmla="*/ 4612395 w 10744200"/>
              <a:gd name="connsiteY322" fmla="*/ 297455 h 4931884"/>
              <a:gd name="connsiteX323" fmla="*/ 4623411 w 10744200"/>
              <a:gd name="connsiteY323" fmla="*/ 253388 h 4931884"/>
              <a:gd name="connsiteX324" fmla="*/ 4656462 w 10744200"/>
              <a:gd name="connsiteY324" fmla="*/ 176270 h 4931884"/>
              <a:gd name="connsiteX325" fmla="*/ 4678496 w 10744200"/>
              <a:gd name="connsiteY325" fmla="*/ 143219 h 4931884"/>
              <a:gd name="connsiteX326" fmla="*/ 4744597 w 10744200"/>
              <a:gd name="connsiteY326" fmla="*/ 88135 h 4931884"/>
              <a:gd name="connsiteX327" fmla="*/ 4821715 w 10744200"/>
              <a:gd name="connsiteY327" fmla="*/ 132202 h 4931884"/>
              <a:gd name="connsiteX328" fmla="*/ 4854766 w 10744200"/>
              <a:gd name="connsiteY328" fmla="*/ 176270 h 4931884"/>
              <a:gd name="connsiteX329" fmla="*/ 4931884 w 10744200"/>
              <a:gd name="connsiteY329" fmla="*/ 242371 h 4931884"/>
              <a:gd name="connsiteX330" fmla="*/ 4975951 w 10744200"/>
              <a:gd name="connsiteY330" fmla="*/ 297455 h 4931884"/>
              <a:gd name="connsiteX331" fmla="*/ 5009002 w 10744200"/>
              <a:gd name="connsiteY331" fmla="*/ 319489 h 4931884"/>
              <a:gd name="connsiteX332" fmla="*/ 5042052 w 10744200"/>
              <a:gd name="connsiteY332" fmla="*/ 352540 h 4931884"/>
              <a:gd name="connsiteX333" fmla="*/ 5108154 w 10744200"/>
              <a:gd name="connsiteY333" fmla="*/ 341523 h 4931884"/>
              <a:gd name="connsiteX334" fmla="*/ 5174256 w 10744200"/>
              <a:gd name="connsiteY334" fmla="*/ 308472 h 4931884"/>
              <a:gd name="connsiteX335" fmla="*/ 5218322 w 10744200"/>
              <a:gd name="connsiteY335" fmla="*/ 297455 h 4931884"/>
              <a:gd name="connsiteX336" fmla="*/ 5262390 w 10744200"/>
              <a:gd name="connsiteY336" fmla="*/ 264405 h 4931884"/>
              <a:gd name="connsiteX337" fmla="*/ 5295440 w 10744200"/>
              <a:gd name="connsiteY337" fmla="*/ 242371 h 4931884"/>
              <a:gd name="connsiteX338" fmla="*/ 5416626 w 10744200"/>
              <a:gd name="connsiteY338" fmla="*/ 132202 h 4931884"/>
              <a:gd name="connsiteX339" fmla="*/ 5493744 w 10744200"/>
              <a:gd name="connsiteY339" fmla="*/ 165253 h 4931884"/>
              <a:gd name="connsiteX340" fmla="*/ 5537811 w 10744200"/>
              <a:gd name="connsiteY340" fmla="*/ 198304 h 4931884"/>
              <a:gd name="connsiteX341" fmla="*/ 5647980 w 10744200"/>
              <a:gd name="connsiteY341" fmla="*/ 264405 h 4931884"/>
              <a:gd name="connsiteX342" fmla="*/ 5658997 w 10744200"/>
              <a:gd name="connsiteY342" fmla="*/ 297455 h 4931884"/>
              <a:gd name="connsiteX343" fmla="*/ 5692048 w 10744200"/>
              <a:gd name="connsiteY343" fmla="*/ 308472 h 4931884"/>
              <a:gd name="connsiteX344" fmla="*/ 5791199 w 10744200"/>
              <a:gd name="connsiteY344" fmla="*/ 253388 h 4931884"/>
              <a:gd name="connsiteX345" fmla="*/ 5824250 w 10744200"/>
              <a:gd name="connsiteY345" fmla="*/ 242371 h 4931884"/>
              <a:gd name="connsiteX346" fmla="*/ 5912385 w 10744200"/>
              <a:gd name="connsiteY346" fmla="*/ 176270 h 4931884"/>
              <a:gd name="connsiteX347" fmla="*/ 5956452 w 10744200"/>
              <a:gd name="connsiteY347" fmla="*/ 165253 h 4931884"/>
              <a:gd name="connsiteX348" fmla="*/ 6000520 w 10744200"/>
              <a:gd name="connsiteY348" fmla="*/ 187287 h 4931884"/>
              <a:gd name="connsiteX349" fmla="*/ 6033570 w 10744200"/>
              <a:gd name="connsiteY349" fmla="*/ 231354 h 4931884"/>
              <a:gd name="connsiteX350" fmla="*/ 6055604 w 10744200"/>
              <a:gd name="connsiteY350" fmla="*/ 264405 h 4931884"/>
              <a:gd name="connsiteX351" fmla="*/ 6099672 w 10744200"/>
              <a:gd name="connsiteY351" fmla="*/ 286439 h 4931884"/>
              <a:gd name="connsiteX352" fmla="*/ 6176790 w 10744200"/>
              <a:gd name="connsiteY352" fmla="*/ 363557 h 4931884"/>
              <a:gd name="connsiteX353" fmla="*/ 6209840 w 10744200"/>
              <a:gd name="connsiteY353" fmla="*/ 396607 h 4931884"/>
              <a:gd name="connsiteX354" fmla="*/ 6264925 w 10744200"/>
              <a:gd name="connsiteY354" fmla="*/ 418641 h 4931884"/>
              <a:gd name="connsiteX355" fmla="*/ 6297975 w 10744200"/>
              <a:gd name="connsiteY355" fmla="*/ 407624 h 4931884"/>
              <a:gd name="connsiteX356" fmla="*/ 6386110 w 10744200"/>
              <a:gd name="connsiteY356" fmla="*/ 385590 h 4931884"/>
              <a:gd name="connsiteX357" fmla="*/ 6507296 w 10744200"/>
              <a:gd name="connsiteY357" fmla="*/ 363557 h 4931884"/>
              <a:gd name="connsiteX358" fmla="*/ 6551363 w 10744200"/>
              <a:gd name="connsiteY358" fmla="*/ 341523 h 4931884"/>
              <a:gd name="connsiteX359" fmla="*/ 6584414 w 10744200"/>
              <a:gd name="connsiteY359" fmla="*/ 319489 h 4931884"/>
              <a:gd name="connsiteX360" fmla="*/ 6617464 w 10744200"/>
              <a:gd name="connsiteY360" fmla="*/ 308472 h 4931884"/>
              <a:gd name="connsiteX361" fmla="*/ 6738650 w 10744200"/>
              <a:gd name="connsiteY361" fmla="*/ 385590 h 4931884"/>
              <a:gd name="connsiteX362" fmla="*/ 6782717 w 10744200"/>
              <a:gd name="connsiteY362" fmla="*/ 418641 h 4931884"/>
              <a:gd name="connsiteX363" fmla="*/ 6837802 w 10744200"/>
              <a:gd name="connsiteY363" fmla="*/ 440675 h 4931884"/>
              <a:gd name="connsiteX364" fmla="*/ 6925937 w 10744200"/>
              <a:gd name="connsiteY364" fmla="*/ 517793 h 4931884"/>
              <a:gd name="connsiteX365" fmla="*/ 6947970 w 10744200"/>
              <a:gd name="connsiteY365" fmla="*/ 550843 h 4931884"/>
              <a:gd name="connsiteX366" fmla="*/ 6992038 w 10744200"/>
              <a:gd name="connsiteY366" fmla="*/ 517793 h 4931884"/>
              <a:gd name="connsiteX367" fmla="*/ 7091190 w 10744200"/>
              <a:gd name="connsiteY367" fmla="*/ 451692 h 4931884"/>
              <a:gd name="connsiteX368" fmla="*/ 7113224 w 10744200"/>
              <a:gd name="connsiteY368" fmla="*/ 418641 h 4931884"/>
              <a:gd name="connsiteX369" fmla="*/ 7146274 w 10744200"/>
              <a:gd name="connsiteY369" fmla="*/ 385590 h 4931884"/>
              <a:gd name="connsiteX370" fmla="*/ 7190342 w 10744200"/>
              <a:gd name="connsiteY370" fmla="*/ 330506 h 4931884"/>
              <a:gd name="connsiteX371" fmla="*/ 7234409 w 10744200"/>
              <a:gd name="connsiteY371" fmla="*/ 308472 h 4931884"/>
              <a:gd name="connsiteX372" fmla="*/ 7256443 w 10744200"/>
              <a:gd name="connsiteY372" fmla="*/ 275422 h 4931884"/>
              <a:gd name="connsiteX373" fmla="*/ 7322544 w 10744200"/>
              <a:gd name="connsiteY373" fmla="*/ 209321 h 4931884"/>
              <a:gd name="connsiteX374" fmla="*/ 7355595 w 10744200"/>
              <a:gd name="connsiteY374" fmla="*/ 220337 h 4931884"/>
              <a:gd name="connsiteX375" fmla="*/ 7410679 w 10744200"/>
              <a:gd name="connsiteY375" fmla="*/ 286439 h 4931884"/>
              <a:gd name="connsiteX376" fmla="*/ 7487797 w 10744200"/>
              <a:gd name="connsiteY376" fmla="*/ 374574 h 4931884"/>
              <a:gd name="connsiteX377" fmla="*/ 7608983 w 10744200"/>
              <a:gd name="connsiteY377" fmla="*/ 330506 h 4931884"/>
              <a:gd name="connsiteX378" fmla="*/ 7653050 w 10744200"/>
              <a:gd name="connsiteY378" fmla="*/ 286439 h 4931884"/>
              <a:gd name="connsiteX379" fmla="*/ 7774236 w 10744200"/>
              <a:gd name="connsiteY379" fmla="*/ 187287 h 4931884"/>
              <a:gd name="connsiteX380" fmla="*/ 7829320 w 10744200"/>
              <a:gd name="connsiteY380" fmla="*/ 132202 h 4931884"/>
              <a:gd name="connsiteX381" fmla="*/ 7873387 w 10744200"/>
              <a:gd name="connsiteY381" fmla="*/ 99152 h 4931884"/>
              <a:gd name="connsiteX382" fmla="*/ 7950505 w 10744200"/>
              <a:gd name="connsiteY382" fmla="*/ 22034 h 4931884"/>
              <a:gd name="connsiteX383" fmla="*/ 8049657 w 10744200"/>
              <a:gd name="connsiteY383" fmla="*/ 55084 h 4931884"/>
              <a:gd name="connsiteX384" fmla="*/ 8082708 w 10744200"/>
              <a:gd name="connsiteY384" fmla="*/ 110169 h 4931884"/>
              <a:gd name="connsiteX385" fmla="*/ 8192877 w 10744200"/>
              <a:gd name="connsiteY385" fmla="*/ 231354 h 4931884"/>
              <a:gd name="connsiteX386" fmla="*/ 8225927 w 10744200"/>
              <a:gd name="connsiteY386" fmla="*/ 264405 h 4931884"/>
              <a:gd name="connsiteX387" fmla="*/ 8292028 w 10744200"/>
              <a:gd name="connsiteY387" fmla="*/ 352540 h 4931884"/>
              <a:gd name="connsiteX388" fmla="*/ 8369146 w 10744200"/>
              <a:gd name="connsiteY388" fmla="*/ 319489 h 4931884"/>
              <a:gd name="connsiteX389" fmla="*/ 8402197 w 10744200"/>
              <a:gd name="connsiteY389" fmla="*/ 286439 h 4931884"/>
              <a:gd name="connsiteX390" fmla="*/ 8501349 w 10744200"/>
              <a:gd name="connsiteY390" fmla="*/ 242371 h 4931884"/>
              <a:gd name="connsiteX391" fmla="*/ 8556433 w 10744200"/>
              <a:gd name="connsiteY391" fmla="*/ 198304 h 4931884"/>
              <a:gd name="connsiteX392" fmla="*/ 8611517 w 10744200"/>
              <a:gd name="connsiteY392" fmla="*/ 165253 h 4931884"/>
              <a:gd name="connsiteX393" fmla="*/ 8655585 w 10744200"/>
              <a:gd name="connsiteY393" fmla="*/ 121186 h 4931884"/>
              <a:gd name="connsiteX394" fmla="*/ 8710669 w 10744200"/>
              <a:gd name="connsiteY394" fmla="*/ 88135 h 4931884"/>
              <a:gd name="connsiteX395" fmla="*/ 8743720 w 10744200"/>
              <a:gd name="connsiteY395" fmla="*/ 55084 h 4931884"/>
              <a:gd name="connsiteX396" fmla="*/ 8776770 w 10744200"/>
              <a:gd name="connsiteY396" fmla="*/ 33051 h 4931884"/>
              <a:gd name="connsiteX397" fmla="*/ 8842872 w 10744200"/>
              <a:gd name="connsiteY397" fmla="*/ 55084 h 4931884"/>
              <a:gd name="connsiteX398" fmla="*/ 8897956 w 10744200"/>
              <a:gd name="connsiteY398" fmla="*/ 132202 h 4931884"/>
              <a:gd name="connsiteX399" fmla="*/ 8931007 w 10744200"/>
              <a:gd name="connsiteY399" fmla="*/ 154236 h 4931884"/>
              <a:gd name="connsiteX400" fmla="*/ 8964057 w 10744200"/>
              <a:gd name="connsiteY400" fmla="*/ 198304 h 4931884"/>
              <a:gd name="connsiteX401" fmla="*/ 8986091 w 10744200"/>
              <a:gd name="connsiteY401" fmla="*/ 242371 h 4931884"/>
              <a:gd name="connsiteX402" fmla="*/ 9140327 w 10744200"/>
              <a:gd name="connsiteY402" fmla="*/ 176270 h 4931884"/>
              <a:gd name="connsiteX403" fmla="*/ 9184395 w 10744200"/>
              <a:gd name="connsiteY403" fmla="*/ 143219 h 4931884"/>
              <a:gd name="connsiteX404" fmla="*/ 9283546 w 10744200"/>
              <a:gd name="connsiteY404" fmla="*/ 99152 h 4931884"/>
              <a:gd name="connsiteX405" fmla="*/ 9371681 w 10744200"/>
              <a:gd name="connsiteY405" fmla="*/ 33051 h 4931884"/>
              <a:gd name="connsiteX406" fmla="*/ 9404732 w 10744200"/>
              <a:gd name="connsiteY406" fmla="*/ 11017 h 4931884"/>
              <a:gd name="connsiteX407" fmla="*/ 9437783 w 10744200"/>
              <a:gd name="connsiteY407" fmla="*/ 0 h 49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10744200" h="4931884">
                <a:moveTo>
                  <a:pt x="10744200" y="4915063"/>
                </a:moveTo>
                <a:lnTo>
                  <a:pt x="10744200" y="4931884"/>
                </a:lnTo>
                <a:lnTo>
                  <a:pt x="10466316" y="4931884"/>
                </a:lnTo>
                <a:lnTo>
                  <a:pt x="10580553" y="4925477"/>
                </a:lnTo>
                <a:lnTo>
                  <a:pt x="10701739" y="4917444"/>
                </a:lnTo>
                <a:close/>
                <a:moveTo>
                  <a:pt x="9437783" y="0"/>
                </a:moveTo>
                <a:cubicBezTo>
                  <a:pt x="9448800" y="3672"/>
                  <a:pt x="9461171" y="4576"/>
                  <a:pt x="9470833" y="11017"/>
                </a:cubicBezTo>
                <a:cubicBezTo>
                  <a:pt x="9527053" y="48497"/>
                  <a:pt x="9492286" y="53923"/>
                  <a:pt x="9525917" y="121186"/>
                </a:cubicBezTo>
                <a:cubicBezTo>
                  <a:pt x="9536433" y="142218"/>
                  <a:pt x="9555296" y="157909"/>
                  <a:pt x="9569985" y="176270"/>
                </a:cubicBezTo>
                <a:cubicBezTo>
                  <a:pt x="9625561" y="342995"/>
                  <a:pt x="9551512" y="162656"/>
                  <a:pt x="9636086" y="275422"/>
                </a:cubicBezTo>
                <a:cubicBezTo>
                  <a:pt x="9644230" y="286281"/>
                  <a:pt x="9659743" y="351893"/>
                  <a:pt x="9680154" y="363557"/>
                </a:cubicBezTo>
                <a:cubicBezTo>
                  <a:pt x="9696412" y="372847"/>
                  <a:pt x="9716877" y="370902"/>
                  <a:pt x="9735238" y="374574"/>
                </a:cubicBezTo>
                <a:lnTo>
                  <a:pt x="9834390" y="297455"/>
                </a:lnTo>
                <a:cubicBezTo>
                  <a:pt x="9848944" y="286260"/>
                  <a:pt x="9863964" y="275678"/>
                  <a:pt x="9878457" y="264405"/>
                </a:cubicBezTo>
                <a:cubicBezTo>
                  <a:pt x="9945818" y="212014"/>
                  <a:pt x="9909650" y="228301"/>
                  <a:pt x="9966592" y="209321"/>
                </a:cubicBezTo>
                <a:cubicBezTo>
                  <a:pt x="9977609" y="201976"/>
                  <a:pt x="9986582" y="189464"/>
                  <a:pt x="9999643" y="187287"/>
                </a:cubicBezTo>
                <a:cubicBezTo>
                  <a:pt x="10037867" y="180916"/>
                  <a:pt x="10042216" y="219852"/>
                  <a:pt x="10054727" y="242371"/>
                </a:cubicBezTo>
                <a:cubicBezTo>
                  <a:pt x="10065126" y="261089"/>
                  <a:pt x="10074930" y="280325"/>
                  <a:pt x="10087778" y="297455"/>
                </a:cubicBezTo>
                <a:cubicBezTo>
                  <a:pt x="10097126" y="309919"/>
                  <a:pt x="10111772" y="317828"/>
                  <a:pt x="10120828" y="330506"/>
                </a:cubicBezTo>
                <a:cubicBezTo>
                  <a:pt x="10159038" y="384000"/>
                  <a:pt x="10129903" y="359673"/>
                  <a:pt x="10153879" y="407624"/>
                </a:cubicBezTo>
                <a:cubicBezTo>
                  <a:pt x="10196592" y="493049"/>
                  <a:pt x="10159239" y="390654"/>
                  <a:pt x="10186930" y="473725"/>
                </a:cubicBezTo>
                <a:cubicBezTo>
                  <a:pt x="10205291" y="462708"/>
                  <a:pt x="10224198" y="452553"/>
                  <a:pt x="10242014" y="440675"/>
                </a:cubicBezTo>
                <a:cubicBezTo>
                  <a:pt x="10267239" y="423858"/>
                  <a:pt x="10292029" y="400373"/>
                  <a:pt x="10319132" y="385590"/>
                </a:cubicBezTo>
                <a:cubicBezTo>
                  <a:pt x="10456596" y="310610"/>
                  <a:pt x="10364827" y="369817"/>
                  <a:pt x="10440317" y="319489"/>
                </a:cubicBezTo>
                <a:cubicBezTo>
                  <a:pt x="10447662" y="330506"/>
                  <a:pt x="10456973" y="340440"/>
                  <a:pt x="10462351" y="352540"/>
                </a:cubicBezTo>
                <a:cubicBezTo>
                  <a:pt x="10471784" y="373764"/>
                  <a:pt x="10484385" y="418641"/>
                  <a:pt x="10484385" y="418641"/>
                </a:cubicBezTo>
                <a:cubicBezTo>
                  <a:pt x="10495402" y="396607"/>
                  <a:pt x="10503771" y="373037"/>
                  <a:pt x="10517436" y="352540"/>
                </a:cubicBezTo>
                <a:cubicBezTo>
                  <a:pt x="10526078" y="339577"/>
                  <a:pt x="10540347" y="331318"/>
                  <a:pt x="10550486" y="319489"/>
                </a:cubicBezTo>
                <a:cubicBezTo>
                  <a:pt x="10562435" y="305548"/>
                  <a:pt x="10571186" y="289008"/>
                  <a:pt x="10583537" y="275422"/>
                </a:cubicBezTo>
                <a:cubicBezTo>
                  <a:pt x="10607991" y="248522"/>
                  <a:pt x="10660655" y="198304"/>
                  <a:pt x="10660655" y="198304"/>
                </a:cubicBezTo>
                <a:cubicBezTo>
                  <a:pt x="10663919" y="188512"/>
                  <a:pt x="10672080" y="134650"/>
                  <a:pt x="10704722" y="154236"/>
                </a:cubicBezTo>
                <a:cubicBezTo>
                  <a:pt x="10721097" y="164061"/>
                  <a:pt x="10729236" y="214281"/>
                  <a:pt x="10737773" y="231354"/>
                </a:cubicBezTo>
                <a:lnTo>
                  <a:pt x="10744200" y="240995"/>
                </a:lnTo>
                <a:lnTo>
                  <a:pt x="10744200" y="4696207"/>
                </a:lnTo>
                <a:lnTo>
                  <a:pt x="10743237" y="4698515"/>
                </a:lnTo>
                <a:cubicBezTo>
                  <a:pt x="10738088" y="4710121"/>
                  <a:pt x="10731960" y="4721067"/>
                  <a:pt x="10723772" y="4724649"/>
                </a:cubicBezTo>
                <a:cubicBezTo>
                  <a:pt x="10691130" y="4738930"/>
                  <a:pt x="10682969" y="4699656"/>
                  <a:pt x="10679705" y="4692516"/>
                </a:cubicBezTo>
                <a:cubicBezTo>
                  <a:pt x="10679705" y="4692516"/>
                  <a:pt x="10627041" y="4655899"/>
                  <a:pt x="10602587" y="4636284"/>
                </a:cubicBezTo>
                <a:cubicBezTo>
                  <a:pt x="10590236" y="4626378"/>
                  <a:pt x="10581485" y="4614317"/>
                  <a:pt x="10569536" y="4604152"/>
                </a:cubicBezTo>
                <a:cubicBezTo>
                  <a:pt x="10559397" y="4595527"/>
                  <a:pt x="10545128" y="4589504"/>
                  <a:pt x="10536486" y="4580052"/>
                </a:cubicBezTo>
                <a:cubicBezTo>
                  <a:pt x="10522821" y="4565106"/>
                  <a:pt x="10514452" y="4547920"/>
                  <a:pt x="10503435" y="4531854"/>
                </a:cubicBezTo>
                <a:cubicBezTo>
                  <a:pt x="10503435" y="4531854"/>
                  <a:pt x="10490834" y="4564576"/>
                  <a:pt x="10481401" y="4580052"/>
                </a:cubicBezTo>
                <a:cubicBezTo>
                  <a:pt x="10476023" y="4588875"/>
                  <a:pt x="10466712" y="4596119"/>
                  <a:pt x="10459367" y="4604152"/>
                </a:cubicBezTo>
                <a:cubicBezTo>
                  <a:pt x="10383877" y="4567454"/>
                  <a:pt x="10475646" y="4610626"/>
                  <a:pt x="10338182" y="4555953"/>
                </a:cubicBezTo>
                <a:cubicBezTo>
                  <a:pt x="10311079" y="4545174"/>
                  <a:pt x="10286289" y="4528049"/>
                  <a:pt x="10261064" y="4515787"/>
                </a:cubicBezTo>
                <a:cubicBezTo>
                  <a:pt x="10243248" y="4507126"/>
                  <a:pt x="10224341" y="4499721"/>
                  <a:pt x="10205980" y="4491688"/>
                </a:cubicBezTo>
                <a:cubicBezTo>
                  <a:pt x="10178289" y="4552261"/>
                  <a:pt x="10215642" y="4477598"/>
                  <a:pt x="10172929" y="4539887"/>
                </a:cubicBezTo>
                <a:cubicBezTo>
                  <a:pt x="10148953" y="4574851"/>
                  <a:pt x="10178088" y="4557113"/>
                  <a:pt x="10139878" y="4596119"/>
                </a:cubicBezTo>
                <a:cubicBezTo>
                  <a:pt x="10130822" y="4605363"/>
                  <a:pt x="10116176" y="4611130"/>
                  <a:pt x="10106828" y="4620218"/>
                </a:cubicBezTo>
                <a:cubicBezTo>
                  <a:pt x="10093980" y="4632709"/>
                  <a:pt x="10084176" y="4646735"/>
                  <a:pt x="10073777" y="4660384"/>
                </a:cubicBezTo>
                <a:cubicBezTo>
                  <a:pt x="10061266" y="4676804"/>
                  <a:pt x="10056917" y="4705195"/>
                  <a:pt x="10018693" y="4700549"/>
                </a:cubicBezTo>
                <a:cubicBezTo>
                  <a:pt x="10005632" y="4698962"/>
                  <a:pt x="9996659" y="4689838"/>
                  <a:pt x="9985642" y="4684483"/>
                </a:cubicBezTo>
                <a:cubicBezTo>
                  <a:pt x="9928700" y="4670643"/>
                  <a:pt x="9964868" y="4682519"/>
                  <a:pt x="9897507" y="4644317"/>
                </a:cubicBezTo>
                <a:cubicBezTo>
                  <a:pt x="9883014" y="4636097"/>
                  <a:pt x="9867994" y="4628381"/>
                  <a:pt x="9853440" y="4620218"/>
                </a:cubicBezTo>
                <a:lnTo>
                  <a:pt x="9754288" y="4563986"/>
                </a:lnTo>
                <a:cubicBezTo>
                  <a:pt x="9735927" y="4566663"/>
                  <a:pt x="9715462" y="4565245"/>
                  <a:pt x="9699204" y="4572019"/>
                </a:cubicBezTo>
                <a:cubicBezTo>
                  <a:pt x="9678793" y="4580524"/>
                  <a:pt x="9663280" y="4628366"/>
                  <a:pt x="9655136" y="4636284"/>
                </a:cubicBezTo>
                <a:cubicBezTo>
                  <a:pt x="9570562" y="4718509"/>
                  <a:pt x="9644611" y="4587012"/>
                  <a:pt x="9589035" y="4708582"/>
                </a:cubicBezTo>
                <a:cubicBezTo>
                  <a:pt x="9574346" y="4721971"/>
                  <a:pt x="9555483" y="4733412"/>
                  <a:pt x="9544967" y="4748748"/>
                </a:cubicBezTo>
                <a:cubicBezTo>
                  <a:pt x="9511336" y="4797794"/>
                  <a:pt x="9546103" y="4801750"/>
                  <a:pt x="9489883" y="4829079"/>
                </a:cubicBezTo>
                <a:cubicBezTo>
                  <a:pt x="9480221" y="4833776"/>
                  <a:pt x="9467850" y="4834435"/>
                  <a:pt x="9456833" y="4837113"/>
                </a:cubicBezTo>
                <a:cubicBezTo>
                  <a:pt x="9445816" y="4834435"/>
                  <a:pt x="9434169" y="4832866"/>
                  <a:pt x="9423782" y="4829079"/>
                </a:cubicBezTo>
                <a:cubicBezTo>
                  <a:pt x="9411939" y="4824762"/>
                  <a:pt x="9401748" y="4818369"/>
                  <a:pt x="9390731" y="4813013"/>
                </a:cubicBezTo>
                <a:cubicBezTo>
                  <a:pt x="9360176" y="4798160"/>
                  <a:pt x="9333151" y="4779667"/>
                  <a:pt x="9302596" y="4764814"/>
                </a:cubicBezTo>
                <a:cubicBezTo>
                  <a:pt x="9251693" y="4740070"/>
                  <a:pt x="9260710" y="4755880"/>
                  <a:pt x="9203445" y="4732682"/>
                </a:cubicBezTo>
                <a:cubicBezTo>
                  <a:pt x="9187394" y="4726180"/>
                  <a:pt x="9174655" y="4716009"/>
                  <a:pt x="9159377" y="4708582"/>
                </a:cubicBezTo>
                <a:cubicBezTo>
                  <a:pt x="9123014" y="4690906"/>
                  <a:pt x="9045545" y="4657706"/>
                  <a:pt x="9005141" y="4660384"/>
                </a:cubicBezTo>
                <a:cubicBezTo>
                  <a:pt x="8988786" y="4661468"/>
                  <a:pt x="8991811" y="4682361"/>
                  <a:pt x="8983107" y="4692516"/>
                </a:cubicBezTo>
                <a:cubicBezTo>
                  <a:pt x="8973375" y="4703870"/>
                  <a:pt x="8961074" y="4713938"/>
                  <a:pt x="8950057" y="4724649"/>
                </a:cubicBezTo>
                <a:cubicBezTo>
                  <a:pt x="8939040" y="4730005"/>
                  <a:pt x="8925483" y="4733298"/>
                  <a:pt x="8917006" y="4740715"/>
                </a:cubicBezTo>
                <a:cubicBezTo>
                  <a:pt x="8884473" y="4769181"/>
                  <a:pt x="8909934" y="4777498"/>
                  <a:pt x="8861922" y="4796947"/>
                </a:cubicBezTo>
                <a:cubicBezTo>
                  <a:pt x="8841619" y="4805171"/>
                  <a:pt x="8817854" y="4807658"/>
                  <a:pt x="8795820" y="4813013"/>
                </a:cubicBezTo>
                <a:cubicBezTo>
                  <a:pt x="8784803" y="4807658"/>
                  <a:pt x="8772942" y="4803128"/>
                  <a:pt x="8762770" y="4796947"/>
                </a:cubicBezTo>
                <a:cubicBezTo>
                  <a:pt x="8750801" y="4789674"/>
                  <a:pt x="8742183" y="4779664"/>
                  <a:pt x="8729719" y="4772847"/>
                </a:cubicBezTo>
                <a:cubicBezTo>
                  <a:pt x="8712589" y="4763479"/>
                  <a:pt x="8691537" y="4758333"/>
                  <a:pt x="8674635" y="4748748"/>
                </a:cubicBezTo>
                <a:cubicBezTo>
                  <a:pt x="8658237" y="4739448"/>
                  <a:pt x="8646965" y="4725915"/>
                  <a:pt x="8630567" y="4716616"/>
                </a:cubicBezTo>
                <a:cubicBezTo>
                  <a:pt x="8613665" y="4707030"/>
                  <a:pt x="8593025" y="4701470"/>
                  <a:pt x="8575483" y="4692516"/>
                </a:cubicBezTo>
                <a:cubicBezTo>
                  <a:pt x="8556220" y="4682684"/>
                  <a:pt x="8538760" y="4671094"/>
                  <a:pt x="8520399" y="4660384"/>
                </a:cubicBezTo>
                <a:cubicBezTo>
                  <a:pt x="8472359" y="4648707"/>
                  <a:pt x="8456165" y="4649468"/>
                  <a:pt x="8421247" y="4628251"/>
                </a:cubicBezTo>
                <a:cubicBezTo>
                  <a:pt x="8409278" y="4620978"/>
                  <a:pt x="8401556" y="4609997"/>
                  <a:pt x="8388196" y="4604152"/>
                </a:cubicBezTo>
                <a:cubicBezTo>
                  <a:pt x="8364214" y="4593660"/>
                  <a:pt x="8336784" y="4588085"/>
                  <a:pt x="8311078" y="4580052"/>
                </a:cubicBezTo>
                <a:cubicBezTo>
                  <a:pt x="8311078" y="4580052"/>
                  <a:pt x="8268231" y="4623593"/>
                  <a:pt x="8244977" y="4644317"/>
                </a:cubicBezTo>
                <a:cubicBezTo>
                  <a:pt x="8235111" y="4653110"/>
                  <a:pt x="8223756" y="4661024"/>
                  <a:pt x="8211927" y="4668417"/>
                </a:cubicBezTo>
                <a:cubicBezTo>
                  <a:pt x="8132374" y="4718137"/>
                  <a:pt x="8191089" y="4662694"/>
                  <a:pt x="8101758" y="4756781"/>
                </a:cubicBezTo>
                <a:cubicBezTo>
                  <a:pt x="8089569" y="4769619"/>
                  <a:pt x="8086524" y="4788286"/>
                  <a:pt x="8068707" y="4796947"/>
                </a:cubicBezTo>
                <a:cubicBezTo>
                  <a:pt x="8039720" y="4811038"/>
                  <a:pt x="8002606" y="4813013"/>
                  <a:pt x="7969555" y="4821046"/>
                </a:cubicBezTo>
                <a:cubicBezTo>
                  <a:pt x="7969555" y="4821046"/>
                  <a:pt x="7919337" y="4782645"/>
                  <a:pt x="7892437" y="4764814"/>
                </a:cubicBezTo>
                <a:cubicBezTo>
                  <a:pt x="7878851" y="4755808"/>
                  <a:pt x="7862093" y="4749610"/>
                  <a:pt x="7848370" y="4740715"/>
                </a:cubicBezTo>
                <a:cubicBezTo>
                  <a:pt x="7828962" y="4728136"/>
                  <a:pt x="7811647" y="4713938"/>
                  <a:pt x="7793286" y="4700549"/>
                </a:cubicBezTo>
                <a:cubicBezTo>
                  <a:pt x="7756380" y="4673639"/>
                  <a:pt x="7711542" y="4653176"/>
                  <a:pt x="7672100" y="4628251"/>
                </a:cubicBezTo>
                <a:cubicBezTo>
                  <a:pt x="7656402" y="4618331"/>
                  <a:pt x="7644652" y="4605207"/>
                  <a:pt x="7628033" y="4596119"/>
                </a:cubicBezTo>
                <a:cubicBezTo>
                  <a:pt x="7596658" y="4578961"/>
                  <a:pt x="7540169" y="4570928"/>
                  <a:pt x="7506847" y="4563986"/>
                </a:cubicBezTo>
                <a:cubicBezTo>
                  <a:pt x="7466081" y="4593711"/>
                  <a:pt x="7470079" y="4589021"/>
                  <a:pt x="7429729" y="4628251"/>
                </a:cubicBezTo>
                <a:cubicBezTo>
                  <a:pt x="7409408" y="4648008"/>
                  <a:pt x="7404873" y="4661756"/>
                  <a:pt x="7374645" y="4676450"/>
                </a:cubicBezTo>
                <a:cubicBezTo>
                  <a:pt x="7364983" y="4681147"/>
                  <a:pt x="7352611" y="4681805"/>
                  <a:pt x="7341594" y="4684483"/>
                </a:cubicBezTo>
                <a:cubicBezTo>
                  <a:pt x="7289667" y="4627689"/>
                  <a:pt x="7357483" y="4696068"/>
                  <a:pt x="7275493" y="4636284"/>
                </a:cubicBezTo>
                <a:cubicBezTo>
                  <a:pt x="7266131" y="4629458"/>
                  <a:pt x="7260804" y="4620218"/>
                  <a:pt x="7253459" y="4612185"/>
                </a:cubicBezTo>
                <a:cubicBezTo>
                  <a:pt x="7238770" y="4606829"/>
                  <a:pt x="7221751" y="4604005"/>
                  <a:pt x="7209392" y="4596119"/>
                </a:cubicBezTo>
                <a:cubicBezTo>
                  <a:pt x="7191696" y="4584828"/>
                  <a:pt x="7180808" y="4568857"/>
                  <a:pt x="7165324" y="4555953"/>
                </a:cubicBezTo>
                <a:cubicBezTo>
                  <a:pt x="7155064" y="4547404"/>
                  <a:pt x="7142248" y="4540581"/>
                  <a:pt x="7132274" y="4531854"/>
                </a:cubicBezTo>
                <a:cubicBezTo>
                  <a:pt x="7123798" y="4524436"/>
                  <a:pt x="7119603" y="4514581"/>
                  <a:pt x="7110240" y="4507754"/>
                </a:cubicBezTo>
                <a:cubicBezTo>
                  <a:pt x="7047485" y="4461995"/>
                  <a:pt x="7072587" y="4487582"/>
                  <a:pt x="7011088" y="4459555"/>
                </a:cubicBezTo>
                <a:cubicBezTo>
                  <a:pt x="6995517" y="4452459"/>
                  <a:pt x="6981709" y="4443489"/>
                  <a:pt x="6967020" y="4435456"/>
                </a:cubicBezTo>
                <a:cubicBezTo>
                  <a:pt x="6959676" y="4443489"/>
                  <a:pt x="6953463" y="4452138"/>
                  <a:pt x="6944987" y="4459555"/>
                </a:cubicBezTo>
                <a:cubicBezTo>
                  <a:pt x="6926722" y="4475537"/>
                  <a:pt x="6876694" y="4507106"/>
                  <a:pt x="6856852" y="4515787"/>
                </a:cubicBezTo>
                <a:cubicBezTo>
                  <a:pt x="6839894" y="4523206"/>
                  <a:pt x="6819054" y="4524851"/>
                  <a:pt x="6801767" y="4531854"/>
                </a:cubicBezTo>
                <a:cubicBezTo>
                  <a:pt x="6785716" y="4538355"/>
                  <a:pt x="6773445" y="4549065"/>
                  <a:pt x="6757700" y="4555953"/>
                </a:cubicBezTo>
                <a:cubicBezTo>
                  <a:pt x="6626996" y="4613137"/>
                  <a:pt x="6752425" y="4544570"/>
                  <a:pt x="6636514" y="4612185"/>
                </a:cubicBezTo>
                <a:cubicBezTo>
                  <a:pt x="6625497" y="4609508"/>
                  <a:pt x="6613851" y="4607938"/>
                  <a:pt x="6603464" y="4604152"/>
                </a:cubicBezTo>
                <a:cubicBezTo>
                  <a:pt x="6591621" y="4599834"/>
                  <a:pt x="6581909" y="4592875"/>
                  <a:pt x="6570413" y="4588085"/>
                </a:cubicBezTo>
                <a:cubicBezTo>
                  <a:pt x="6556154" y="4582144"/>
                  <a:pt x="6541035" y="4577375"/>
                  <a:pt x="6526346" y="4572019"/>
                </a:cubicBezTo>
                <a:cubicBezTo>
                  <a:pt x="6441775" y="4561741"/>
                  <a:pt x="6482149" y="4567179"/>
                  <a:pt x="6405160" y="4555953"/>
                </a:cubicBezTo>
                <a:cubicBezTo>
                  <a:pt x="6375465" y="4551623"/>
                  <a:pt x="6346240" y="4545697"/>
                  <a:pt x="6317025" y="4539887"/>
                </a:cubicBezTo>
                <a:cubicBezTo>
                  <a:pt x="6305822" y="4537658"/>
                  <a:pt x="6294992" y="4534531"/>
                  <a:pt x="6283975" y="4531854"/>
                </a:cubicBezTo>
                <a:lnTo>
                  <a:pt x="6228890" y="4547920"/>
                </a:lnTo>
                <a:cubicBezTo>
                  <a:pt x="6214424" y="4552139"/>
                  <a:pt x="6206857" y="4563986"/>
                  <a:pt x="6195840" y="4572019"/>
                </a:cubicBezTo>
                <a:cubicBezTo>
                  <a:pt x="6170134" y="4590763"/>
                  <a:pt x="6146858" y="4611465"/>
                  <a:pt x="6118722" y="4628251"/>
                </a:cubicBezTo>
                <a:cubicBezTo>
                  <a:pt x="6106011" y="4635834"/>
                  <a:pt x="6087271" y="4636651"/>
                  <a:pt x="6074654" y="4644317"/>
                </a:cubicBezTo>
                <a:cubicBezTo>
                  <a:pt x="6064482" y="4650498"/>
                  <a:pt x="6060316" y="4660561"/>
                  <a:pt x="6052620" y="4668417"/>
                </a:cubicBezTo>
                <a:cubicBezTo>
                  <a:pt x="6041948" y="4679311"/>
                  <a:pt x="6033511" y="4691836"/>
                  <a:pt x="6019570" y="4700549"/>
                </a:cubicBezTo>
                <a:cubicBezTo>
                  <a:pt x="6007101" y="4708342"/>
                  <a:pt x="5990191" y="4711260"/>
                  <a:pt x="5975502" y="4716616"/>
                </a:cubicBezTo>
                <a:cubicBezTo>
                  <a:pt x="5960813" y="4713938"/>
                  <a:pt x="5945352" y="4712931"/>
                  <a:pt x="5931435" y="4708582"/>
                </a:cubicBezTo>
                <a:cubicBezTo>
                  <a:pt x="5912547" y="4702680"/>
                  <a:pt x="5848827" y="4663607"/>
                  <a:pt x="5843300" y="4660384"/>
                </a:cubicBezTo>
                <a:cubicBezTo>
                  <a:pt x="5832283" y="4657706"/>
                  <a:pt x="5820332" y="4656552"/>
                  <a:pt x="5810249" y="4652351"/>
                </a:cubicBezTo>
                <a:cubicBezTo>
                  <a:pt x="5767660" y="4634605"/>
                  <a:pt x="5764599" y="4617061"/>
                  <a:pt x="5711098" y="4612185"/>
                </a:cubicBezTo>
                <a:cubicBezTo>
                  <a:pt x="5699575" y="4611135"/>
                  <a:pt x="5686259" y="4614231"/>
                  <a:pt x="5678047" y="4620218"/>
                </a:cubicBezTo>
                <a:cubicBezTo>
                  <a:pt x="5669836" y="4626206"/>
                  <a:pt x="5670702" y="4636284"/>
                  <a:pt x="5667030" y="4644317"/>
                </a:cubicBezTo>
                <a:cubicBezTo>
                  <a:pt x="5607526" y="4666012"/>
                  <a:pt x="5623327" y="4658591"/>
                  <a:pt x="5556861" y="4692516"/>
                </a:cubicBezTo>
                <a:cubicBezTo>
                  <a:pt x="5541819" y="4700194"/>
                  <a:pt x="5528913" y="4710204"/>
                  <a:pt x="5512794" y="4716616"/>
                </a:cubicBezTo>
                <a:cubicBezTo>
                  <a:pt x="5488242" y="4726381"/>
                  <a:pt x="5461382" y="4732682"/>
                  <a:pt x="5435676" y="4740715"/>
                </a:cubicBezTo>
                <a:cubicBezTo>
                  <a:pt x="5332189" y="4684121"/>
                  <a:pt x="5464652" y="4758928"/>
                  <a:pt x="5314490" y="4660384"/>
                </a:cubicBezTo>
                <a:cubicBezTo>
                  <a:pt x="5304648" y="4653926"/>
                  <a:pt x="5292214" y="4649929"/>
                  <a:pt x="5281440" y="4644317"/>
                </a:cubicBezTo>
                <a:cubicBezTo>
                  <a:pt x="5266499" y="4636536"/>
                  <a:pt x="5252061" y="4628252"/>
                  <a:pt x="5237372" y="4620218"/>
                </a:cubicBezTo>
                <a:cubicBezTo>
                  <a:pt x="5222683" y="4617541"/>
                  <a:pt x="5207363" y="4616285"/>
                  <a:pt x="5193305" y="4612185"/>
                </a:cubicBezTo>
                <a:cubicBezTo>
                  <a:pt x="5170433" y="4605514"/>
                  <a:pt x="5150574" y="4593766"/>
                  <a:pt x="5127204" y="4588085"/>
                </a:cubicBezTo>
                <a:cubicBezTo>
                  <a:pt x="5106012" y="4582935"/>
                  <a:pt x="5083136" y="4582730"/>
                  <a:pt x="5061102" y="4580052"/>
                </a:cubicBezTo>
                <a:cubicBezTo>
                  <a:pt x="5050085" y="4588085"/>
                  <a:pt x="5040021" y="4596879"/>
                  <a:pt x="5028052" y="4604152"/>
                </a:cubicBezTo>
                <a:cubicBezTo>
                  <a:pt x="5017880" y="4610333"/>
                  <a:pt x="5004364" y="4613391"/>
                  <a:pt x="4995001" y="4620218"/>
                </a:cubicBezTo>
                <a:cubicBezTo>
                  <a:pt x="4978374" y="4632342"/>
                  <a:pt x="4966418" y="4647480"/>
                  <a:pt x="4950934" y="4660384"/>
                </a:cubicBezTo>
                <a:cubicBezTo>
                  <a:pt x="4866991" y="4730336"/>
                  <a:pt x="4975023" y="4634785"/>
                  <a:pt x="4873816" y="4708582"/>
                </a:cubicBezTo>
                <a:cubicBezTo>
                  <a:pt x="4860832" y="4718050"/>
                  <a:pt x="4853749" y="4731248"/>
                  <a:pt x="4840765" y="4740715"/>
                </a:cubicBezTo>
                <a:cubicBezTo>
                  <a:pt x="4825196" y="4752068"/>
                  <a:pt x="4780924" y="4766548"/>
                  <a:pt x="4763647" y="4772847"/>
                </a:cubicBezTo>
                <a:cubicBezTo>
                  <a:pt x="4731150" y="4757050"/>
                  <a:pt x="4724054" y="4755876"/>
                  <a:pt x="4697546" y="4732682"/>
                </a:cubicBezTo>
                <a:cubicBezTo>
                  <a:pt x="4689069" y="4725265"/>
                  <a:pt x="4682081" y="4716965"/>
                  <a:pt x="4675512" y="4708582"/>
                </a:cubicBezTo>
                <a:cubicBezTo>
                  <a:pt x="4658724" y="4687161"/>
                  <a:pt x="4651289" y="4674882"/>
                  <a:pt x="4642461" y="4652351"/>
                </a:cubicBezTo>
                <a:cubicBezTo>
                  <a:pt x="4638303" y="4641735"/>
                  <a:pt x="4635117" y="4630929"/>
                  <a:pt x="4631445" y="4620218"/>
                </a:cubicBezTo>
                <a:cubicBezTo>
                  <a:pt x="4604457" y="4590699"/>
                  <a:pt x="4605345" y="4595257"/>
                  <a:pt x="4587377" y="4555953"/>
                </a:cubicBezTo>
                <a:cubicBezTo>
                  <a:pt x="4579556" y="4538844"/>
                  <a:pt x="4571332" y="4491968"/>
                  <a:pt x="4543310" y="4475622"/>
                </a:cubicBezTo>
                <a:cubicBezTo>
                  <a:pt x="4534242" y="4470332"/>
                  <a:pt x="4521276" y="4470266"/>
                  <a:pt x="4510259" y="4467588"/>
                </a:cubicBezTo>
                <a:lnTo>
                  <a:pt x="4477208" y="4491688"/>
                </a:lnTo>
                <a:cubicBezTo>
                  <a:pt x="4447830" y="4513110"/>
                  <a:pt x="4417022" y="4533537"/>
                  <a:pt x="4389074" y="4555953"/>
                </a:cubicBezTo>
                <a:cubicBezTo>
                  <a:pt x="4380167" y="4563097"/>
                  <a:pt x="4375657" y="4572722"/>
                  <a:pt x="4367040" y="4580052"/>
                </a:cubicBezTo>
                <a:cubicBezTo>
                  <a:pt x="4353520" y="4591553"/>
                  <a:pt x="4336652" y="4600785"/>
                  <a:pt x="4322972" y="4612185"/>
                </a:cubicBezTo>
                <a:cubicBezTo>
                  <a:pt x="4310881" y="4622261"/>
                  <a:pt x="4302905" y="4634851"/>
                  <a:pt x="4289922" y="4644317"/>
                </a:cubicBezTo>
                <a:cubicBezTo>
                  <a:pt x="4276938" y="4653785"/>
                  <a:pt x="4264216" y="4668417"/>
                  <a:pt x="4245854" y="4668417"/>
                </a:cubicBezTo>
                <a:cubicBezTo>
                  <a:pt x="4232613" y="4668417"/>
                  <a:pt x="4231165" y="4652351"/>
                  <a:pt x="4223820" y="4644317"/>
                </a:cubicBezTo>
                <a:cubicBezTo>
                  <a:pt x="4223820" y="4644317"/>
                  <a:pt x="4178022" y="4636475"/>
                  <a:pt x="4157719" y="4628251"/>
                </a:cubicBezTo>
                <a:cubicBezTo>
                  <a:pt x="4144100" y="4622734"/>
                  <a:pt x="4137347" y="4610755"/>
                  <a:pt x="4124669" y="4604152"/>
                </a:cubicBezTo>
                <a:cubicBezTo>
                  <a:pt x="4081193" y="4581508"/>
                  <a:pt x="4045499" y="4584908"/>
                  <a:pt x="3992466" y="4572019"/>
                </a:cubicBezTo>
                <a:cubicBezTo>
                  <a:pt x="3976886" y="4568232"/>
                  <a:pt x="3963088" y="4561308"/>
                  <a:pt x="3948399" y="4555953"/>
                </a:cubicBezTo>
                <a:lnTo>
                  <a:pt x="3904331" y="4563986"/>
                </a:lnTo>
                <a:cubicBezTo>
                  <a:pt x="3878640" y="4568668"/>
                  <a:pt x="3860264" y="4585408"/>
                  <a:pt x="3838230" y="4596119"/>
                </a:cubicBezTo>
                <a:cubicBezTo>
                  <a:pt x="3809404" y="4610131"/>
                  <a:pt x="3780020" y="4623556"/>
                  <a:pt x="3750095" y="4636284"/>
                </a:cubicBezTo>
                <a:cubicBezTo>
                  <a:pt x="3714179" y="4651561"/>
                  <a:pt x="3703573" y="4649825"/>
                  <a:pt x="3672977" y="4668417"/>
                </a:cubicBezTo>
                <a:cubicBezTo>
                  <a:pt x="3661008" y="4675690"/>
                  <a:pt x="3653863" y="4687435"/>
                  <a:pt x="3639927" y="4692516"/>
                </a:cubicBezTo>
                <a:cubicBezTo>
                  <a:pt x="3616014" y="4701234"/>
                  <a:pt x="3588514" y="4703227"/>
                  <a:pt x="3562809" y="4708582"/>
                </a:cubicBezTo>
                <a:cubicBezTo>
                  <a:pt x="3455346" y="4688993"/>
                  <a:pt x="3589522" y="4712911"/>
                  <a:pt x="3463657" y="4692516"/>
                </a:cubicBezTo>
                <a:cubicBezTo>
                  <a:pt x="3448876" y="4690121"/>
                  <a:pt x="3433132" y="4689420"/>
                  <a:pt x="3419589" y="4684483"/>
                </a:cubicBezTo>
                <a:cubicBezTo>
                  <a:pt x="3296654" y="4639663"/>
                  <a:pt x="3460476" y="4678355"/>
                  <a:pt x="3320437" y="4644317"/>
                </a:cubicBezTo>
                <a:cubicBezTo>
                  <a:pt x="3295074" y="4638153"/>
                  <a:pt x="3269255" y="4632979"/>
                  <a:pt x="3243319" y="4628251"/>
                </a:cubicBezTo>
                <a:cubicBezTo>
                  <a:pt x="3225153" y="4624940"/>
                  <a:pt x="3205621" y="4625289"/>
                  <a:pt x="3188235" y="4620218"/>
                </a:cubicBezTo>
                <a:cubicBezTo>
                  <a:pt x="3095960" y="4593305"/>
                  <a:pt x="3172203" y="4594657"/>
                  <a:pt x="3067049" y="4580052"/>
                </a:cubicBezTo>
                <a:cubicBezTo>
                  <a:pt x="3012459" y="4572470"/>
                  <a:pt x="2956880" y="4569341"/>
                  <a:pt x="2901796" y="4563986"/>
                </a:cubicBezTo>
                <a:cubicBezTo>
                  <a:pt x="2835620" y="4596156"/>
                  <a:pt x="2857761" y="4583117"/>
                  <a:pt x="2769594" y="4652351"/>
                </a:cubicBezTo>
                <a:cubicBezTo>
                  <a:pt x="2744532" y="4672031"/>
                  <a:pt x="2698536" y="4718301"/>
                  <a:pt x="2681459" y="4740715"/>
                </a:cubicBezTo>
                <a:cubicBezTo>
                  <a:pt x="2675819" y="4748117"/>
                  <a:pt x="2674114" y="4756781"/>
                  <a:pt x="2670442" y="4764814"/>
                </a:cubicBezTo>
                <a:cubicBezTo>
                  <a:pt x="2664831" y="4768906"/>
                  <a:pt x="2625600" y="4804698"/>
                  <a:pt x="2604341" y="4796947"/>
                </a:cubicBezTo>
                <a:cubicBezTo>
                  <a:pt x="2593954" y="4793161"/>
                  <a:pt x="2596996" y="4780881"/>
                  <a:pt x="2593324" y="4772847"/>
                </a:cubicBezTo>
                <a:cubicBezTo>
                  <a:pt x="2538665" y="4742955"/>
                  <a:pt x="2564535" y="4756174"/>
                  <a:pt x="2516206" y="4732682"/>
                </a:cubicBezTo>
                <a:cubicBezTo>
                  <a:pt x="2485957" y="4717978"/>
                  <a:pt x="2467674" y="4692827"/>
                  <a:pt x="2439088" y="4676450"/>
                </a:cubicBezTo>
                <a:cubicBezTo>
                  <a:pt x="2415808" y="4663112"/>
                  <a:pt x="2386225" y="4656697"/>
                  <a:pt x="2361970" y="4644317"/>
                </a:cubicBezTo>
                <a:cubicBezTo>
                  <a:pt x="2349206" y="4637802"/>
                  <a:pt x="2342131" y="4626239"/>
                  <a:pt x="2328919" y="4620218"/>
                </a:cubicBezTo>
                <a:cubicBezTo>
                  <a:pt x="2311398" y="4612234"/>
                  <a:pt x="2223154" y="4591833"/>
                  <a:pt x="2207734" y="4588085"/>
                </a:cubicBezTo>
                <a:cubicBezTo>
                  <a:pt x="2157502" y="4612504"/>
                  <a:pt x="2163464" y="4607330"/>
                  <a:pt x="2108582" y="4652351"/>
                </a:cubicBezTo>
                <a:cubicBezTo>
                  <a:pt x="2099785" y="4659566"/>
                  <a:pt x="2098391" y="4672133"/>
                  <a:pt x="2086548" y="4676450"/>
                </a:cubicBezTo>
                <a:cubicBezTo>
                  <a:pt x="2066569" y="4683735"/>
                  <a:pt x="2042481" y="4681805"/>
                  <a:pt x="2020447" y="4684483"/>
                </a:cubicBezTo>
                <a:lnTo>
                  <a:pt x="1982246" y="4656462"/>
                </a:lnTo>
                <a:lnTo>
                  <a:pt x="1973935" y="4650076"/>
                </a:lnTo>
                <a:cubicBezTo>
                  <a:pt x="1965675" y="4643905"/>
                  <a:pt x="1963312" y="4642451"/>
                  <a:pt x="1979847" y="4654702"/>
                </a:cubicBezTo>
                <a:lnTo>
                  <a:pt x="1982246" y="4656462"/>
                </a:lnTo>
                <a:lnTo>
                  <a:pt x="1989122" y="4661745"/>
                </a:lnTo>
                <a:cubicBezTo>
                  <a:pt x="2010937" y="4679024"/>
                  <a:pt x="2030340" y="4697188"/>
                  <a:pt x="1943329" y="4644317"/>
                </a:cubicBezTo>
                <a:cubicBezTo>
                  <a:pt x="1933157" y="4638137"/>
                  <a:pt x="1930014" y="4627484"/>
                  <a:pt x="1921295" y="4620218"/>
                </a:cubicBezTo>
                <a:cubicBezTo>
                  <a:pt x="1858106" y="4567561"/>
                  <a:pt x="1878342" y="4597338"/>
                  <a:pt x="1833160" y="4547920"/>
                </a:cubicBezTo>
                <a:cubicBezTo>
                  <a:pt x="1821282" y="4534928"/>
                  <a:pt x="1816831" y="4517508"/>
                  <a:pt x="1800110" y="4507754"/>
                </a:cubicBezTo>
                <a:cubicBezTo>
                  <a:pt x="1778271" y="4495015"/>
                  <a:pt x="1748698" y="4491688"/>
                  <a:pt x="1722992" y="4483655"/>
                </a:cubicBezTo>
                <a:lnTo>
                  <a:pt x="1634857" y="4531854"/>
                </a:lnTo>
                <a:cubicBezTo>
                  <a:pt x="1550967" y="4577730"/>
                  <a:pt x="1566651" y="4599737"/>
                  <a:pt x="1480620" y="4628251"/>
                </a:cubicBezTo>
                <a:cubicBezTo>
                  <a:pt x="1463573" y="4633900"/>
                  <a:pt x="1443897" y="4633607"/>
                  <a:pt x="1425536" y="4636284"/>
                </a:cubicBezTo>
                <a:cubicBezTo>
                  <a:pt x="1362530" y="4590342"/>
                  <a:pt x="1425757" y="4631364"/>
                  <a:pt x="1348418" y="4596119"/>
                </a:cubicBezTo>
                <a:cubicBezTo>
                  <a:pt x="1340198" y="4592372"/>
                  <a:pt x="1286141" y="4560591"/>
                  <a:pt x="1271300" y="4555953"/>
                </a:cubicBezTo>
                <a:cubicBezTo>
                  <a:pt x="1187012" y="4529614"/>
                  <a:pt x="1265472" y="4575803"/>
                  <a:pt x="1183165" y="4515787"/>
                </a:cubicBezTo>
                <a:cubicBezTo>
                  <a:pt x="1168476" y="4510432"/>
                  <a:pt x="1153357" y="4505663"/>
                  <a:pt x="1139098" y="4499721"/>
                </a:cubicBezTo>
                <a:cubicBezTo>
                  <a:pt x="1127602" y="4494931"/>
                  <a:pt x="1118217" y="4487458"/>
                  <a:pt x="1106047" y="4483655"/>
                </a:cubicBezTo>
                <a:cubicBezTo>
                  <a:pt x="1092130" y="4479306"/>
                  <a:pt x="1076669" y="4478299"/>
                  <a:pt x="1061980" y="4475622"/>
                </a:cubicBezTo>
                <a:cubicBezTo>
                  <a:pt x="992545" y="4492498"/>
                  <a:pt x="1026060" y="4481381"/>
                  <a:pt x="929777" y="4539887"/>
                </a:cubicBezTo>
                <a:cubicBezTo>
                  <a:pt x="917808" y="4547159"/>
                  <a:pt x="909690" y="4557684"/>
                  <a:pt x="896727" y="4563986"/>
                </a:cubicBezTo>
                <a:cubicBezTo>
                  <a:pt x="835938" y="4593536"/>
                  <a:pt x="886063" y="4539371"/>
                  <a:pt x="841642" y="4604152"/>
                </a:cubicBezTo>
                <a:cubicBezTo>
                  <a:pt x="826953" y="4609508"/>
                  <a:pt x="810191" y="4612552"/>
                  <a:pt x="797575" y="4620218"/>
                </a:cubicBezTo>
                <a:cubicBezTo>
                  <a:pt x="787403" y="4626399"/>
                  <a:pt x="784017" y="4636900"/>
                  <a:pt x="775541" y="4644317"/>
                </a:cubicBezTo>
                <a:cubicBezTo>
                  <a:pt x="765567" y="4653045"/>
                  <a:pt x="754954" y="4661601"/>
                  <a:pt x="742490" y="4668417"/>
                </a:cubicBezTo>
                <a:cubicBezTo>
                  <a:pt x="725360" y="4677785"/>
                  <a:pt x="705767" y="4684483"/>
                  <a:pt x="687406" y="4692516"/>
                </a:cubicBezTo>
                <a:cubicBezTo>
                  <a:pt x="639991" y="4680991"/>
                  <a:pt x="665621" y="4686536"/>
                  <a:pt x="610288" y="4676450"/>
                </a:cubicBezTo>
                <a:cubicBezTo>
                  <a:pt x="594355" y="4673546"/>
                  <a:pt x="580909" y="4665739"/>
                  <a:pt x="566220" y="4660384"/>
                </a:cubicBezTo>
                <a:cubicBezTo>
                  <a:pt x="536842" y="4649673"/>
                  <a:pt x="505797" y="4641109"/>
                  <a:pt x="478086" y="4628251"/>
                </a:cubicBezTo>
                <a:cubicBezTo>
                  <a:pt x="450877" y="4615625"/>
                  <a:pt x="441661" y="4609375"/>
                  <a:pt x="440496" y="4606459"/>
                </a:cubicBezTo>
                <a:lnTo>
                  <a:pt x="451009" y="4604702"/>
                </a:lnTo>
                <a:lnTo>
                  <a:pt x="456042" y="4605570"/>
                </a:lnTo>
                <a:cubicBezTo>
                  <a:pt x="455734" y="4605450"/>
                  <a:pt x="453710" y="4605022"/>
                  <a:pt x="451212" y="4604668"/>
                </a:cubicBezTo>
                <a:lnTo>
                  <a:pt x="451009" y="4604702"/>
                </a:lnTo>
                <a:lnTo>
                  <a:pt x="450577" y="4604627"/>
                </a:lnTo>
                <a:cubicBezTo>
                  <a:pt x="441845" y="4602878"/>
                  <a:pt x="421279" y="4598377"/>
                  <a:pt x="378934" y="4588085"/>
                </a:cubicBezTo>
                <a:cubicBezTo>
                  <a:pt x="360080" y="4592668"/>
                  <a:pt x="325037" y="4598837"/>
                  <a:pt x="312833" y="4612185"/>
                </a:cubicBezTo>
                <a:cubicBezTo>
                  <a:pt x="304434" y="4621371"/>
                  <a:pt x="307780" y="4634169"/>
                  <a:pt x="301816" y="4644317"/>
                </a:cubicBezTo>
                <a:cubicBezTo>
                  <a:pt x="296600" y="4653191"/>
                  <a:pt x="287127" y="4660384"/>
                  <a:pt x="279782" y="4668417"/>
                </a:cubicBezTo>
                <a:cubicBezTo>
                  <a:pt x="268765" y="4673772"/>
                  <a:pt x="255207" y="4677066"/>
                  <a:pt x="246731" y="4684483"/>
                </a:cubicBezTo>
                <a:cubicBezTo>
                  <a:pt x="228014" y="4700860"/>
                  <a:pt x="226360" y="4726317"/>
                  <a:pt x="202664" y="4740715"/>
                </a:cubicBezTo>
                <a:cubicBezTo>
                  <a:pt x="190047" y="4748382"/>
                  <a:pt x="173285" y="4751426"/>
                  <a:pt x="158596" y="4756781"/>
                </a:cubicBezTo>
                <a:cubicBezTo>
                  <a:pt x="147579" y="4754104"/>
                  <a:pt x="134614" y="4754037"/>
                  <a:pt x="125546" y="4748748"/>
                </a:cubicBezTo>
                <a:cubicBezTo>
                  <a:pt x="115207" y="4742717"/>
                  <a:pt x="111208" y="4732505"/>
                  <a:pt x="103512" y="4724649"/>
                </a:cubicBezTo>
                <a:cubicBezTo>
                  <a:pt x="92839" y="4713754"/>
                  <a:pt x="80646" y="4703656"/>
                  <a:pt x="70461" y="4692516"/>
                </a:cubicBezTo>
                <a:cubicBezTo>
                  <a:pt x="58583" y="4679524"/>
                  <a:pt x="50259" y="4664841"/>
                  <a:pt x="37411" y="4652351"/>
                </a:cubicBezTo>
                <a:cubicBezTo>
                  <a:pt x="28063" y="4643262"/>
                  <a:pt x="14500" y="4636877"/>
                  <a:pt x="4360" y="4628251"/>
                </a:cubicBezTo>
                <a:lnTo>
                  <a:pt x="0" y="4624012"/>
                </a:lnTo>
                <a:lnTo>
                  <a:pt x="0" y="271749"/>
                </a:lnTo>
                <a:lnTo>
                  <a:pt x="18361" y="253388"/>
                </a:lnTo>
                <a:cubicBezTo>
                  <a:pt x="31209" y="236258"/>
                  <a:pt x="39533" y="216121"/>
                  <a:pt x="51411" y="198304"/>
                </a:cubicBezTo>
                <a:cubicBezTo>
                  <a:pt x="61596" y="183026"/>
                  <a:pt x="73789" y="169177"/>
                  <a:pt x="84462" y="154236"/>
                </a:cubicBezTo>
                <a:cubicBezTo>
                  <a:pt x="92158" y="143462"/>
                  <a:pt x="96157" y="129457"/>
                  <a:pt x="106496" y="121186"/>
                </a:cubicBezTo>
                <a:cubicBezTo>
                  <a:pt x="115564" y="113932"/>
                  <a:pt x="128529" y="113841"/>
                  <a:pt x="139546" y="110169"/>
                </a:cubicBezTo>
                <a:cubicBezTo>
                  <a:pt x="154235" y="117513"/>
                  <a:pt x="170997" y="121688"/>
                  <a:pt x="183614" y="132202"/>
                </a:cubicBezTo>
                <a:cubicBezTo>
                  <a:pt x="207310" y="151948"/>
                  <a:pt x="208964" y="186861"/>
                  <a:pt x="227681" y="209321"/>
                </a:cubicBezTo>
                <a:cubicBezTo>
                  <a:pt x="236157" y="219493"/>
                  <a:pt x="249715" y="224010"/>
                  <a:pt x="260732" y="231354"/>
                </a:cubicBezTo>
                <a:cubicBezTo>
                  <a:pt x="268077" y="242371"/>
                  <a:pt x="277550" y="252235"/>
                  <a:pt x="282766" y="264405"/>
                </a:cubicBezTo>
                <a:cubicBezTo>
                  <a:pt x="288730" y="278322"/>
                  <a:pt x="285384" y="295874"/>
                  <a:pt x="293783" y="308472"/>
                </a:cubicBezTo>
                <a:cubicBezTo>
                  <a:pt x="305987" y="326778"/>
                  <a:pt x="341030" y="335238"/>
                  <a:pt x="359884" y="341523"/>
                </a:cubicBezTo>
                <a:cubicBezTo>
                  <a:pt x="402228" y="327408"/>
                  <a:pt x="422795" y="321237"/>
                  <a:pt x="431527" y="318837"/>
                </a:cubicBezTo>
                <a:lnTo>
                  <a:pt x="431959" y="318735"/>
                </a:lnTo>
                <a:lnTo>
                  <a:pt x="432162" y="318782"/>
                </a:lnTo>
                <a:cubicBezTo>
                  <a:pt x="434660" y="318295"/>
                  <a:pt x="436684" y="317709"/>
                  <a:pt x="436992" y="317545"/>
                </a:cubicBezTo>
                <a:lnTo>
                  <a:pt x="431959" y="318735"/>
                </a:lnTo>
                <a:lnTo>
                  <a:pt x="421446" y="316326"/>
                </a:lnTo>
                <a:cubicBezTo>
                  <a:pt x="422611" y="312326"/>
                  <a:pt x="431827" y="303754"/>
                  <a:pt x="459036" y="286439"/>
                </a:cubicBezTo>
                <a:cubicBezTo>
                  <a:pt x="486747" y="268805"/>
                  <a:pt x="517792" y="257060"/>
                  <a:pt x="547170" y="242371"/>
                </a:cubicBezTo>
                <a:cubicBezTo>
                  <a:pt x="561859" y="235026"/>
                  <a:pt x="575305" y="224320"/>
                  <a:pt x="591238" y="220337"/>
                </a:cubicBezTo>
                <a:cubicBezTo>
                  <a:pt x="646571" y="206505"/>
                  <a:pt x="620941" y="214109"/>
                  <a:pt x="668356" y="198304"/>
                </a:cubicBezTo>
                <a:cubicBezTo>
                  <a:pt x="686717" y="209321"/>
                  <a:pt x="706310" y="218506"/>
                  <a:pt x="723440" y="231354"/>
                </a:cubicBezTo>
                <a:cubicBezTo>
                  <a:pt x="735904" y="240702"/>
                  <a:pt x="746517" y="252436"/>
                  <a:pt x="756491" y="264405"/>
                </a:cubicBezTo>
                <a:cubicBezTo>
                  <a:pt x="764967" y="274577"/>
                  <a:pt x="768353" y="288979"/>
                  <a:pt x="778525" y="297455"/>
                </a:cubicBezTo>
                <a:cubicBezTo>
                  <a:pt x="791141" y="307969"/>
                  <a:pt x="807903" y="312144"/>
                  <a:pt x="822592" y="319489"/>
                </a:cubicBezTo>
                <a:cubicBezTo>
                  <a:pt x="867013" y="408331"/>
                  <a:pt x="816888" y="334048"/>
                  <a:pt x="877677" y="374574"/>
                </a:cubicBezTo>
                <a:cubicBezTo>
                  <a:pt x="890640" y="383216"/>
                  <a:pt x="898758" y="397650"/>
                  <a:pt x="910727" y="407624"/>
                </a:cubicBezTo>
                <a:cubicBezTo>
                  <a:pt x="1007010" y="487860"/>
                  <a:pt x="973495" y="472614"/>
                  <a:pt x="1042930" y="495759"/>
                </a:cubicBezTo>
                <a:cubicBezTo>
                  <a:pt x="1057619" y="492087"/>
                  <a:pt x="1073080" y="490706"/>
                  <a:pt x="1086997" y="484742"/>
                </a:cubicBezTo>
                <a:cubicBezTo>
                  <a:pt x="1099167" y="479526"/>
                  <a:pt x="1108552" y="469277"/>
                  <a:pt x="1120048" y="462708"/>
                </a:cubicBezTo>
                <a:cubicBezTo>
                  <a:pt x="1134307" y="454560"/>
                  <a:pt x="1149426" y="448019"/>
                  <a:pt x="1164115" y="440675"/>
                </a:cubicBezTo>
                <a:cubicBezTo>
                  <a:pt x="1246422" y="358368"/>
                  <a:pt x="1167962" y="421713"/>
                  <a:pt x="1252250" y="385590"/>
                </a:cubicBezTo>
                <a:cubicBezTo>
                  <a:pt x="1267091" y="379230"/>
                  <a:pt x="1321148" y="335644"/>
                  <a:pt x="1329368" y="330506"/>
                </a:cubicBezTo>
                <a:cubicBezTo>
                  <a:pt x="1406707" y="282169"/>
                  <a:pt x="1343480" y="338428"/>
                  <a:pt x="1406486" y="275422"/>
                </a:cubicBezTo>
                <a:cubicBezTo>
                  <a:pt x="1424847" y="279094"/>
                  <a:pt x="1444523" y="278691"/>
                  <a:pt x="1461570" y="286439"/>
                </a:cubicBezTo>
                <a:cubicBezTo>
                  <a:pt x="1547601" y="325544"/>
                  <a:pt x="1531917" y="355724"/>
                  <a:pt x="1615807" y="418641"/>
                </a:cubicBezTo>
                <a:lnTo>
                  <a:pt x="1703942" y="484742"/>
                </a:lnTo>
                <a:cubicBezTo>
                  <a:pt x="1729648" y="473725"/>
                  <a:pt x="1759221" y="469163"/>
                  <a:pt x="1781060" y="451692"/>
                </a:cubicBezTo>
                <a:cubicBezTo>
                  <a:pt x="1797781" y="438315"/>
                  <a:pt x="1802232" y="414424"/>
                  <a:pt x="1814110" y="396607"/>
                </a:cubicBezTo>
                <a:cubicBezTo>
                  <a:pt x="1859292" y="328834"/>
                  <a:pt x="1839056" y="369671"/>
                  <a:pt x="1902245" y="297455"/>
                </a:cubicBezTo>
                <a:cubicBezTo>
                  <a:pt x="1910964" y="287490"/>
                  <a:pt x="1914107" y="272881"/>
                  <a:pt x="1924279" y="264405"/>
                </a:cubicBezTo>
                <a:cubicBezTo>
                  <a:pt x="2011290" y="191897"/>
                  <a:pt x="1991887" y="216807"/>
                  <a:pt x="1970072" y="240504"/>
                </a:cubicBezTo>
                <a:lnTo>
                  <a:pt x="1963456" y="247476"/>
                </a:lnTo>
                <a:lnTo>
                  <a:pt x="1960797" y="250163"/>
                </a:lnTo>
                <a:cubicBezTo>
                  <a:pt x="1944262" y="266965"/>
                  <a:pt x="1946625" y="264970"/>
                  <a:pt x="1954885" y="256508"/>
                </a:cubicBezTo>
                <a:lnTo>
                  <a:pt x="1963456" y="247476"/>
                </a:lnTo>
                <a:lnTo>
                  <a:pt x="1976944" y="233844"/>
                </a:lnTo>
                <a:cubicBezTo>
                  <a:pt x="1983643" y="227102"/>
                  <a:pt x="1991727" y="218991"/>
                  <a:pt x="2001397" y="209321"/>
                </a:cubicBezTo>
                <a:cubicBezTo>
                  <a:pt x="2023431" y="212993"/>
                  <a:pt x="2047519" y="210347"/>
                  <a:pt x="2067498" y="220337"/>
                </a:cubicBezTo>
                <a:cubicBezTo>
                  <a:pt x="2079341" y="226258"/>
                  <a:pt x="2080735" y="243492"/>
                  <a:pt x="2089532" y="253388"/>
                </a:cubicBezTo>
                <a:cubicBezTo>
                  <a:pt x="2144414" y="315131"/>
                  <a:pt x="2138452" y="308035"/>
                  <a:pt x="2188684" y="341523"/>
                </a:cubicBezTo>
                <a:cubicBezTo>
                  <a:pt x="2204104" y="336383"/>
                  <a:pt x="2292348" y="308405"/>
                  <a:pt x="2309869" y="297455"/>
                </a:cubicBezTo>
                <a:cubicBezTo>
                  <a:pt x="2323081" y="289198"/>
                  <a:pt x="2330156" y="273340"/>
                  <a:pt x="2342920" y="264405"/>
                </a:cubicBezTo>
                <a:cubicBezTo>
                  <a:pt x="2367175" y="247427"/>
                  <a:pt x="2396758" y="238629"/>
                  <a:pt x="2420038" y="220337"/>
                </a:cubicBezTo>
                <a:cubicBezTo>
                  <a:pt x="2448624" y="197877"/>
                  <a:pt x="2466907" y="163384"/>
                  <a:pt x="2497156" y="143219"/>
                </a:cubicBezTo>
                <a:cubicBezTo>
                  <a:pt x="2545485" y="111001"/>
                  <a:pt x="2519615" y="129130"/>
                  <a:pt x="2574274" y="88135"/>
                </a:cubicBezTo>
                <a:cubicBezTo>
                  <a:pt x="2577946" y="77118"/>
                  <a:pt x="2574904" y="60277"/>
                  <a:pt x="2585291" y="55084"/>
                </a:cubicBezTo>
                <a:cubicBezTo>
                  <a:pt x="2606550" y="44454"/>
                  <a:pt x="2645781" y="93541"/>
                  <a:pt x="2651392" y="99152"/>
                </a:cubicBezTo>
                <a:cubicBezTo>
                  <a:pt x="2655064" y="110169"/>
                  <a:pt x="2656769" y="122051"/>
                  <a:pt x="2662409" y="132202"/>
                </a:cubicBezTo>
                <a:cubicBezTo>
                  <a:pt x="2679486" y="162941"/>
                  <a:pt x="2725482" y="226398"/>
                  <a:pt x="2750544" y="253388"/>
                </a:cubicBezTo>
                <a:cubicBezTo>
                  <a:pt x="2838711" y="348337"/>
                  <a:pt x="2816570" y="330455"/>
                  <a:pt x="2882746" y="374574"/>
                </a:cubicBezTo>
                <a:cubicBezTo>
                  <a:pt x="2937830" y="367229"/>
                  <a:pt x="2993409" y="362938"/>
                  <a:pt x="3047999" y="352540"/>
                </a:cubicBezTo>
                <a:cubicBezTo>
                  <a:pt x="3153153" y="332510"/>
                  <a:pt x="3076910" y="334365"/>
                  <a:pt x="3169185" y="297455"/>
                </a:cubicBezTo>
                <a:cubicBezTo>
                  <a:pt x="3186571" y="290501"/>
                  <a:pt x="3206103" y="290980"/>
                  <a:pt x="3224269" y="286439"/>
                </a:cubicBezTo>
                <a:cubicBezTo>
                  <a:pt x="3250205" y="279955"/>
                  <a:pt x="3276024" y="272859"/>
                  <a:pt x="3301387" y="264405"/>
                </a:cubicBezTo>
                <a:cubicBezTo>
                  <a:pt x="3441426" y="217725"/>
                  <a:pt x="3277604" y="270788"/>
                  <a:pt x="3400539" y="209321"/>
                </a:cubicBezTo>
                <a:cubicBezTo>
                  <a:pt x="3414082" y="202550"/>
                  <a:pt x="3429826" y="201589"/>
                  <a:pt x="3444607" y="198304"/>
                </a:cubicBezTo>
                <a:cubicBezTo>
                  <a:pt x="3570472" y="170334"/>
                  <a:pt x="3436296" y="203136"/>
                  <a:pt x="3543758" y="176270"/>
                </a:cubicBezTo>
                <a:cubicBezTo>
                  <a:pt x="3569464" y="183615"/>
                  <a:pt x="3596964" y="186348"/>
                  <a:pt x="3620877" y="198304"/>
                </a:cubicBezTo>
                <a:cubicBezTo>
                  <a:pt x="3634812" y="205272"/>
                  <a:pt x="3641958" y="221380"/>
                  <a:pt x="3653927" y="231354"/>
                </a:cubicBezTo>
                <a:cubicBezTo>
                  <a:pt x="3684523" y="256851"/>
                  <a:pt x="3695129" y="254471"/>
                  <a:pt x="3731045" y="275422"/>
                </a:cubicBezTo>
                <a:cubicBezTo>
                  <a:pt x="3760970" y="292878"/>
                  <a:pt x="3790354" y="311289"/>
                  <a:pt x="3819180" y="330506"/>
                </a:cubicBezTo>
                <a:cubicBezTo>
                  <a:pt x="3841214" y="345195"/>
                  <a:pt x="3859590" y="368152"/>
                  <a:pt x="3885281" y="374574"/>
                </a:cubicBezTo>
                <a:lnTo>
                  <a:pt x="3929349" y="385590"/>
                </a:lnTo>
                <a:cubicBezTo>
                  <a:pt x="3944038" y="378246"/>
                  <a:pt x="3957836" y="368750"/>
                  <a:pt x="3973416" y="363557"/>
                </a:cubicBezTo>
                <a:cubicBezTo>
                  <a:pt x="4026449" y="345880"/>
                  <a:pt x="4062143" y="350543"/>
                  <a:pt x="4105619" y="319489"/>
                </a:cubicBezTo>
                <a:cubicBezTo>
                  <a:pt x="4118297" y="310433"/>
                  <a:pt x="4125050" y="294005"/>
                  <a:pt x="4138669" y="286439"/>
                </a:cubicBezTo>
                <a:cubicBezTo>
                  <a:pt x="4158972" y="275160"/>
                  <a:pt x="4204770" y="264405"/>
                  <a:pt x="4204770" y="264405"/>
                </a:cubicBezTo>
                <a:cubicBezTo>
                  <a:pt x="4212115" y="253388"/>
                  <a:pt x="4213563" y="231354"/>
                  <a:pt x="4226804" y="231354"/>
                </a:cubicBezTo>
                <a:cubicBezTo>
                  <a:pt x="4245166" y="231354"/>
                  <a:pt x="4257888" y="251421"/>
                  <a:pt x="4270872" y="264405"/>
                </a:cubicBezTo>
                <a:cubicBezTo>
                  <a:pt x="4283855" y="277388"/>
                  <a:pt x="4291831" y="294654"/>
                  <a:pt x="4303922" y="308472"/>
                </a:cubicBezTo>
                <a:cubicBezTo>
                  <a:pt x="4317602" y="324106"/>
                  <a:pt x="4334470" y="336767"/>
                  <a:pt x="4347990" y="352540"/>
                </a:cubicBezTo>
                <a:cubicBezTo>
                  <a:pt x="4356607" y="362593"/>
                  <a:pt x="4361117" y="375793"/>
                  <a:pt x="4370024" y="385590"/>
                </a:cubicBezTo>
                <a:cubicBezTo>
                  <a:pt x="4397972" y="416332"/>
                  <a:pt x="4428780" y="444347"/>
                  <a:pt x="4458158" y="473725"/>
                </a:cubicBezTo>
                <a:lnTo>
                  <a:pt x="4491209" y="506776"/>
                </a:lnTo>
                <a:cubicBezTo>
                  <a:pt x="4502226" y="503104"/>
                  <a:pt x="4515192" y="503014"/>
                  <a:pt x="4524260" y="495759"/>
                </a:cubicBezTo>
                <a:cubicBezTo>
                  <a:pt x="4552282" y="473341"/>
                  <a:pt x="4560506" y="409054"/>
                  <a:pt x="4568327" y="385590"/>
                </a:cubicBezTo>
                <a:cubicBezTo>
                  <a:pt x="4586294" y="331688"/>
                  <a:pt x="4585407" y="337938"/>
                  <a:pt x="4612395" y="297455"/>
                </a:cubicBezTo>
                <a:cubicBezTo>
                  <a:pt x="4616067" y="282766"/>
                  <a:pt x="4619252" y="267946"/>
                  <a:pt x="4623411" y="253388"/>
                </a:cubicBezTo>
                <a:cubicBezTo>
                  <a:pt x="4632239" y="222488"/>
                  <a:pt x="4639674" y="205648"/>
                  <a:pt x="4656462" y="176270"/>
                </a:cubicBezTo>
                <a:cubicBezTo>
                  <a:pt x="4663031" y="164774"/>
                  <a:pt x="4670019" y="153391"/>
                  <a:pt x="4678496" y="143219"/>
                </a:cubicBezTo>
                <a:cubicBezTo>
                  <a:pt x="4705004" y="111410"/>
                  <a:pt x="4712100" y="109800"/>
                  <a:pt x="4744597" y="88135"/>
                </a:cubicBezTo>
                <a:cubicBezTo>
                  <a:pt x="4761874" y="96774"/>
                  <a:pt x="4806146" y="116633"/>
                  <a:pt x="4821715" y="132202"/>
                </a:cubicBezTo>
                <a:cubicBezTo>
                  <a:pt x="4834699" y="145186"/>
                  <a:pt x="4841782" y="163286"/>
                  <a:pt x="4854766" y="176270"/>
                </a:cubicBezTo>
                <a:cubicBezTo>
                  <a:pt x="4955973" y="277478"/>
                  <a:pt x="4847941" y="146437"/>
                  <a:pt x="4931884" y="242371"/>
                </a:cubicBezTo>
                <a:cubicBezTo>
                  <a:pt x="4947368" y="260067"/>
                  <a:pt x="4959324" y="280828"/>
                  <a:pt x="4975951" y="297455"/>
                </a:cubicBezTo>
                <a:cubicBezTo>
                  <a:pt x="4985314" y="306818"/>
                  <a:pt x="4998830" y="311012"/>
                  <a:pt x="5009002" y="319489"/>
                </a:cubicBezTo>
                <a:cubicBezTo>
                  <a:pt x="5020971" y="329463"/>
                  <a:pt x="5031035" y="341523"/>
                  <a:pt x="5042052" y="352540"/>
                </a:cubicBezTo>
                <a:cubicBezTo>
                  <a:pt x="5064086" y="348868"/>
                  <a:pt x="5086962" y="348587"/>
                  <a:pt x="5108154" y="341523"/>
                </a:cubicBezTo>
                <a:cubicBezTo>
                  <a:pt x="5131524" y="333733"/>
                  <a:pt x="5151383" y="317621"/>
                  <a:pt x="5174256" y="308472"/>
                </a:cubicBezTo>
                <a:cubicBezTo>
                  <a:pt x="5188313" y="302849"/>
                  <a:pt x="5203633" y="301127"/>
                  <a:pt x="5218322" y="297455"/>
                </a:cubicBezTo>
                <a:cubicBezTo>
                  <a:pt x="5233011" y="286438"/>
                  <a:pt x="5247449" y="275077"/>
                  <a:pt x="5262390" y="264405"/>
                </a:cubicBezTo>
                <a:cubicBezTo>
                  <a:pt x="5273164" y="256709"/>
                  <a:pt x="5285598" y="251228"/>
                  <a:pt x="5295440" y="242371"/>
                </a:cubicBezTo>
                <a:cubicBezTo>
                  <a:pt x="5445602" y="107224"/>
                  <a:pt x="5313139" y="209817"/>
                  <a:pt x="5416626" y="132202"/>
                </a:cubicBezTo>
                <a:cubicBezTo>
                  <a:pt x="5442332" y="143219"/>
                  <a:pt x="5469192" y="151861"/>
                  <a:pt x="5493744" y="165253"/>
                </a:cubicBezTo>
                <a:cubicBezTo>
                  <a:pt x="5509863" y="174046"/>
                  <a:pt x="5522769" y="187774"/>
                  <a:pt x="5537811" y="198304"/>
                </a:cubicBezTo>
                <a:cubicBezTo>
                  <a:pt x="5604277" y="244830"/>
                  <a:pt x="5588476" y="234652"/>
                  <a:pt x="5647980" y="264405"/>
                </a:cubicBezTo>
                <a:cubicBezTo>
                  <a:pt x="5651652" y="275422"/>
                  <a:pt x="5650786" y="289244"/>
                  <a:pt x="5658997" y="297455"/>
                </a:cubicBezTo>
                <a:cubicBezTo>
                  <a:pt x="5667209" y="305666"/>
                  <a:pt x="5680525" y="309912"/>
                  <a:pt x="5692048" y="308472"/>
                </a:cubicBezTo>
                <a:cubicBezTo>
                  <a:pt x="5745549" y="301785"/>
                  <a:pt x="5748610" y="277725"/>
                  <a:pt x="5791199" y="253388"/>
                </a:cubicBezTo>
                <a:cubicBezTo>
                  <a:pt x="5801282" y="247626"/>
                  <a:pt x="5813233" y="246043"/>
                  <a:pt x="5824250" y="242371"/>
                </a:cubicBezTo>
                <a:cubicBezTo>
                  <a:pt x="5829777" y="237950"/>
                  <a:pt x="5893497" y="184365"/>
                  <a:pt x="5912385" y="176270"/>
                </a:cubicBezTo>
                <a:cubicBezTo>
                  <a:pt x="5926302" y="170306"/>
                  <a:pt x="5941763" y="168925"/>
                  <a:pt x="5956452" y="165253"/>
                </a:cubicBezTo>
                <a:cubicBezTo>
                  <a:pt x="5971141" y="172598"/>
                  <a:pt x="5988051" y="176599"/>
                  <a:pt x="6000520" y="187287"/>
                </a:cubicBezTo>
                <a:cubicBezTo>
                  <a:pt x="6014461" y="199236"/>
                  <a:pt x="6022898" y="216413"/>
                  <a:pt x="6033570" y="231354"/>
                </a:cubicBezTo>
                <a:cubicBezTo>
                  <a:pt x="6041266" y="242128"/>
                  <a:pt x="6045432" y="255928"/>
                  <a:pt x="6055604" y="264405"/>
                </a:cubicBezTo>
                <a:cubicBezTo>
                  <a:pt x="6068221" y="274919"/>
                  <a:pt x="6086961" y="276039"/>
                  <a:pt x="6099672" y="286439"/>
                </a:cubicBezTo>
                <a:cubicBezTo>
                  <a:pt x="6127808" y="309460"/>
                  <a:pt x="6151084" y="337851"/>
                  <a:pt x="6176790" y="363557"/>
                </a:cubicBezTo>
                <a:cubicBezTo>
                  <a:pt x="6187807" y="374574"/>
                  <a:pt x="6195374" y="390821"/>
                  <a:pt x="6209840" y="396607"/>
                </a:cubicBezTo>
                <a:lnTo>
                  <a:pt x="6264925" y="418641"/>
                </a:lnTo>
                <a:cubicBezTo>
                  <a:pt x="6275942" y="414969"/>
                  <a:pt x="6286772" y="410680"/>
                  <a:pt x="6297975" y="407624"/>
                </a:cubicBezTo>
                <a:cubicBezTo>
                  <a:pt x="6327190" y="399656"/>
                  <a:pt x="6356415" y="391528"/>
                  <a:pt x="6386110" y="385590"/>
                </a:cubicBezTo>
                <a:cubicBezTo>
                  <a:pt x="6463099" y="370194"/>
                  <a:pt x="6422725" y="377652"/>
                  <a:pt x="6507296" y="363557"/>
                </a:cubicBezTo>
                <a:cubicBezTo>
                  <a:pt x="6521985" y="356212"/>
                  <a:pt x="6537104" y="349671"/>
                  <a:pt x="6551363" y="341523"/>
                </a:cubicBezTo>
                <a:cubicBezTo>
                  <a:pt x="6562859" y="334954"/>
                  <a:pt x="6572571" y="325411"/>
                  <a:pt x="6584414" y="319489"/>
                </a:cubicBezTo>
                <a:cubicBezTo>
                  <a:pt x="6594801" y="314296"/>
                  <a:pt x="6606447" y="312144"/>
                  <a:pt x="6617464" y="308472"/>
                </a:cubicBezTo>
                <a:cubicBezTo>
                  <a:pt x="6733375" y="401201"/>
                  <a:pt x="6607946" y="307167"/>
                  <a:pt x="6738650" y="385590"/>
                </a:cubicBezTo>
                <a:cubicBezTo>
                  <a:pt x="6754395" y="395037"/>
                  <a:pt x="6766666" y="409724"/>
                  <a:pt x="6782717" y="418641"/>
                </a:cubicBezTo>
                <a:cubicBezTo>
                  <a:pt x="6800004" y="428245"/>
                  <a:pt x="6820844" y="430500"/>
                  <a:pt x="6837802" y="440675"/>
                </a:cubicBezTo>
                <a:cubicBezTo>
                  <a:pt x="6857644" y="452580"/>
                  <a:pt x="6907672" y="495875"/>
                  <a:pt x="6925937" y="517793"/>
                </a:cubicBezTo>
                <a:cubicBezTo>
                  <a:pt x="6934413" y="527965"/>
                  <a:pt x="6940626" y="539826"/>
                  <a:pt x="6947970" y="550843"/>
                </a:cubicBezTo>
                <a:cubicBezTo>
                  <a:pt x="6962659" y="539826"/>
                  <a:pt x="6976467" y="527525"/>
                  <a:pt x="6992038" y="517793"/>
                </a:cubicBezTo>
                <a:cubicBezTo>
                  <a:pt x="7053537" y="479356"/>
                  <a:pt x="7028435" y="514447"/>
                  <a:pt x="7091190" y="451692"/>
                </a:cubicBezTo>
                <a:cubicBezTo>
                  <a:pt x="7100553" y="442329"/>
                  <a:pt x="7104748" y="428813"/>
                  <a:pt x="7113224" y="418641"/>
                </a:cubicBezTo>
                <a:cubicBezTo>
                  <a:pt x="7123198" y="406672"/>
                  <a:pt x="7136014" y="397315"/>
                  <a:pt x="7146274" y="385590"/>
                </a:cubicBezTo>
                <a:cubicBezTo>
                  <a:pt x="7161758" y="367894"/>
                  <a:pt x="7172646" y="345990"/>
                  <a:pt x="7190342" y="330506"/>
                </a:cubicBezTo>
                <a:cubicBezTo>
                  <a:pt x="7202701" y="319691"/>
                  <a:pt x="7219720" y="315817"/>
                  <a:pt x="7234409" y="308472"/>
                </a:cubicBezTo>
                <a:cubicBezTo>
                  <a:pt x="7241754" y="297455"/>
                  <a:pt x="7247081" y="284784"/>
                  <a:pt x="7256443" y="275422"/>
                </a:cubicBezTo>
                <a:cubicBezTo>
                  <a:pt x="7338433" y="193432"/>
                  <a:pt x="7270617" y="287210"/>
                  <a:pt x="7322544" y="209321"/>
                </a:cubicBezTo>
                <a:cubicBezTo>
                  <a:pt x="7333561" y="212993"/>
                  <a:pt x="7345933" y="213895"/>
                  <a:pt x="7355595" y="220337"/>
                </a:cubicBezTo>
                <a:cubicBezTo>
                  <a:pt x="7385823" y="240489"/>
                  <a:pt x="7390358" y="259344"/>
                  <a:pt x="7410679" y="286439"/>
                </a:cubicBezTo>
                <a:cubicBezTo>
                  <a:pt x="7451029" y="340240"/>
                  <a:pt x="7447031" y="333808"/>
                  <a:pt x="7487797" y="374574"/>
                </a:cubicBezTo>
                <a:cubicBezTo>
                  <a:pt x="7521119" y="365053"/>
                  <a:pt x="7577608" y="354037"/>
                  <a:pt x="7608983" y="330506"/>
                </a:cubicBezTo>
                <a:cubicBezTo>
                  <a:pt x="7625602" y="318042"/>
                  <a:pt x="7637352" y="300044"/>
                  <a:pt x="7653050" y="286439"/>
                </a:cubicBezTo>
                <a:cubicBezTo>
                  <a:pt x="7692492" y="252256"/>
                  <a:pt x="7737330" y="224193"/>
                  <a:pt x="7774236" y="187287"/>
                </a:cubicBezTo>
                <a:cubicBezTo>
                  <a:pt x="7792597" y="168925"/>
                  <a:pt x="7809912" y="149454"/>
                  <a:pt x="7829320" y="132202"/>
                </a:cubicBezTo>
                <a:cubicBezTo>
                  <a:pt x="7843043" y="120003"/>
                  <a:pt x="7859801" y="111503"/>
                  <a:pt x="7873387" y="99152"/>
                </a:cubicBezTo>
                <a:cubicBezTo>
                  <a:pt x="7900287" y="74698"/>
                  <a:pt x="7950505" y="22034"/>
                  <a:pt x="7950505" y="22034"/>
                </a:cubicBezTo>
                <a:cubicBezTo>
                  <a:pt x="7983556" y="33051"/>
                  <a:pt x="8020670" y="35759"/>
                  <a:pt x="8049657" y="55084"/>
                </a:cubicBezTo>
                <a:cubicBezTo>
                  <a:pt x="8067474" y="66962"/>
                  <a:pt x="8070519" y="92563"/>
                  <a:pt x="8082708" y="110169"/>
                </a:cubicBezTo>
                <a:cubicBezTo>
                  <a:pt x="8172039" y="239203"/>
                  <a:pt x="8113324" y="163166"/>
                  <a:pt x="8192877" y="231354"/>
                </a:cubicBezTo>
                <a:cubicBezTo>
                  <a:pt x="8204706" y="241493"/>
                  <a:pt x="8216061" y="252347"/>
                  <a:pt x="8225927" y="264405"/>
                </a:cubicBezTo>
                <a:cubicBezTo>
                  <a:pt x="8249181" y="292827"/>
                  <a:pt x="8292028" y="352540"/>
                  <a:pt x="8292028" y="352540"/>
                </a:cubicBezTo>
                <a:cubicBezTo>
                  <a:pt x="8317734" y="341523"/>
                  <a:pt x="8345164" y="333878"/>
                  <a:pt x="8369146" y="319489"/>
                </a:cubicBezTo>
                <a:cubicBezTo>
                  <a:pt x="8382506" y="311473"/>
                  <a:pt x="8390228" y="296413"/>
                  <a:pt x="8402197" y="286439"/>
                </a:cubicBezTo>
                <a:cubicBezTo>
                  <a:pt x="8437115" y="257341"/>
                  <a:pt x="8453309" y="258385"/>
                  <a:pt x="8501349" y="242371"/>
                </a:cubicBezTo>
                <a:cubicBezTo>
                  <a:pt x="8519710" y="227682"/>
                  <a:pt x="8537170" y="211788"/>
                  <a:pt x="8556433" y="198304"/>
                </a:cubicBezTo>
                <a:cubicBezTo>
                  <a:pt x="8573975" y="186024"/>
                  <a:pt x="8594615" y="178399"/>
                  <a:pt x="8611517" y="165253"/>
                </a:cubicBezTo>
                <a:cubicBezTo>
                  <a:pt x="8627915" y="152499"/>
                  <a:pt x="8639187" y="133940"/>
                  <a:pt x="8655585" y="121186"/>
                </a:cubicBezTo>
                <a:cubicBezTo>
                  <a:pt x="8672487" y="108040"/>
                  <a:pt x="8693539" y="100983"/>
                  <a:pt x="8710669" y="88135"/>
                </a:cubicBezTo>
                <a:cubicBezTo>
                  <a:pt x="8723133" y="78787"/>
                  <a:pt x="8731751" y="65058"/>
                  <a:pt x="8743720" y="55084"/>
                </a:cubicBezTo>
                <a:cubicBezTo>
                  <a:pt x="8753892" y="46608"/>
                  <a:pt x="8765753" y="40395"/>
                  <a:pt x="8776770" y="33051"/>
                </a:cubicBezTo>
                <a:cubicBezTo>
                  <a:pt x="8798804" y="40395"/>
                  <a:pt x="8822569" y="43805"/>
                  <a:pt x="8842872" y="55084"/>
                </a:cubicBezTo>
                <a:cubicBezTo>
                  <a:pt x="8890884" y="81757"/>
                  <a:pt x="8865423" y="93164"/>
                  <a:pt x="8897956" y="132202"/>
                </a:cubicBezTo>
                <a:cubicBezTo>
                  <a:pt x="8906433" y="142374"/>
                  <a:pt x="8919990" y="146891"/>
                  <a:pt x="8931007" y="154236"/>
                </a:cubicBezTo>
                <a:cubicBezTo>
                  <a:pt x="8942024" y="168925"/>
                  <a:pt x="8954325" y="182733"/>
                  <a:pt x="8964057" y="198304"/>
                </a:cubicBezTo>
                <a:cubicBezTo>
                  <a:pt x="8972761" y="212231"/>
                  <a:pt x="8969736" y="240884"/>
                  <a:pt x="8986091" y="242371"/>
                </a:cubicBezTo>
                <a:cubicBezTo>
                  <a:pt x="9026495" y="246044"/>
                  <a:pt x="9103964" y="200512"/>
                  <a:pt x="9140327" y="176270"/>
                </a:cubicBezTo>
                <a:cubicBezTo>
                  <a:pt x="9155605" y="166085"/>
                  <a:pt x="9168344" y="152136"/>
                  <a:pt x="9184395" y="143219"/>
                </a:cubicBezTo>
                <a:cubicBezTo>
                  <a:pt x="9241660" y="111405"/>
                  <a:pt x="9232643" y="133087"/>
                  <a:pt x="9283546" y="99152"/>
                </a:cubicBezTo>
                <a:cubicBezTo>
                  <a:pt x="9314101" y="78782"/>
                  <a:pt x="9341126" y="53421"/>
                  <a:pt x="9371681" y="33051"/>
                </a:cubicBezTo>
                <a:cubicBezTo>
                  <a:pt x="9382698" y="25706"/>
                  <a:pt x="9392889" y="16938"/>
                  <a:pt x="9404732" y="11017"/>
                </a:cubicBezTo>
                <a:cubicBezTo>
                  <a:pt x="9415119" y="5824"/>
                  <a:pt x="9426766" y="3672"/>
                  <a:pt x="9437783" y="0"/>
                </a:cubicBezTo>
                <a:close/>
              </a:path>
            </a:pathLst>
          </a:custGeom>
          <a:gradFill flip="none" rotWithShape="1">
            <a:gsLst>
              <a:gs pos="0">
                <a:schemeClr val="bg1">
                  <a:tint val="93000"/>
                  <a:satMod val="150000"/>
                  <a:shade val="98000"/>
                  <a:lumMod val="102000"/>
                </a:schemeClr>
              </a:gs>
              <a:gs pos="85000">
                <a:schemeClr val="bg1">
                  <a:alpha val="63000"/>
                </a:schemeClr>
              </a:gs>
              <a:gs pos="16000">
                <a:schemeClr val="accent5">
                  <a:lumMod val="20000"/>
                  <a:lumOff val="80000"/>
                </a:schemeClr>
              </a:gs>
              <a:gs pos="0">
                <a:srgbClr val="663300"/>
              </a:gs>
              <a:gs pos="100000">
                <a:srgbClr val="663300"/>
              </a:gs>
            </a:gsLst>
            <a:lin ang="16200000" scaled="1"/>
            <a:tileRect/>
          </a:gradFill>
          <a:ln>
            <a:headEnd type="none" w="sm" len="sm"/>
            <a:tailEnd type="none" w="sm" len="sm"/>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
        <p:nvSpPr>
          <p:cNvPr id="4" name="Slide Number Placeholder 5">
            <a:extLst>
              <a:ext uri="{FF2B5EF4-FFF2-40B4-BE49-F238E27FC236}">
                <a16:creationId xmlns:a16="http://schemas.microsoft.com/office/drawing/2014/main" id="{06C932B7-BDD0-4C2A-B595-B1C6C83AF19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51E223-919A-43B6-87EB-56EEE8B7AA02}"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6626" name="Rectangle 2">
            <a:extLst>
              <a:ext uri="{FF2B5EF4-FFF2-40B4-BE49-F238E27FC236}">
                <a16:creationId xmlns:a16="http://schemas.microsoft.com/office/drawing/2014/main" id="{F6C72260-7261-47D5-B94D-B77A55DF6C24}"/>
              </a:ext>
            </a:extLst>
          </p:cNvPr>
          <p:cNvSpPr>
            <a:spLocks noGrp="1" noChangeArrowheads="1"/>
          </p:cNvSpPr>
          <p:nvPr>
            <p:ph type="title"/>
          </p:nvPr>
        </p:nvSpPr>
        <p:spPr>
          <a:xfrm>
            <a:off x="5715000" y="190500"/>
            <a:ext cx="5715000" cy="1485900"/>
          </a:xfrm>
          <a:noFill/>
        </p:spPr>
        <p:txBody>
          <a:bodyPr>
            <a:prstTxWarp prst="textPlain">
              <a:avLst/>
            </a:prstTxWarp>
          </a:bodyPr>
          <a:lstStyle/>
          <a:p>
            <a:r>
              <a:rPr lang="en-US" altLang="en-US" sz="3200" dirty="0">
                <a:ln w="9525" cmpd="sng">
                  <a:solidFill>
                    <a:srgbClr val="C00000"/>
                  </a:solidFill>
                  <a:prstDash val="solid"/>
                </a:ln>
                <a:gradFill flip="none" rotWithShape="1">
                  <a:gsLst>
                    <a:gs pos="0">
                      <a:srgbClr val="C00000"/>
                    </a:gs>
                    <a:gs pos="70000">
                      <a:schemeClr val="bg1">
                        <a:tint val="98000"/>
                        <a:satMod val="130000"/>
                        <a:shade val="90000"/>
                        <a:lumMod val="103000"/>
                      </a:schemeClr>
                    </a:gs>
                    <a:gs pos="100000">
                      <a:schemeClr val="bg1"/>
                    </a:gs>
                  </a:gsLst>
                  <a:lin ang="11400000" scaled="0"/>
                  <a:tileRect/>
                </a:gradFill>
                <a:effectLst>
                  <a:innerShdw blurRad="114300">
                    <a:prstClr val="black"/>
                  </a:innerShdw>
                </a:effectLst>
                <a:latin typeface="Bloody" pitchFamily="2" charset="0"/>
              </a:rPr>
              <a:t>God’s Attraction for </a:t>
            </a:r>
            <a:r>
              <a:rPr lang="en-US" altLang="en-US" sz="5400" spc="600" dirty="0">
                <a:ln w="9525" cmpd="sng">
                  <a:solidFill>
                    <a:schemeClr val="tx1">
                      <a:lumMod val="95000"/>
                      <a:lumOff val="5000"/>
                    </a:schemeClr>
                  </a:solidFill>
                  <a:prstDash val="solid"/>
                </a:ln>
                <a:gradFill flip="none" rotWithShape="1">
                  <a:gsLst>
                    <a:gs pos="0">
                      <a:srgbClr val="C00000"/>
                    </a:gs>
                    <a:gs pos="70000">
                      <a:schemeClr val="bg1">
                        <a:tint val="98000"/>
                        <a:satMod val="130000"/>
                        <a:shade val="90000"/>
                        <a:lumMod val="103000"/>
                      </a:schemeClr>
                    </a:gs>
                    <a:gs pos="100000">
                      <a:schemeClr val="bg1"/>
                    </a:gs>
                  </a:gsLst>
                  <a:lin ang="11400000" scaled="0"/>
                  <a:tileRect/>
                </a:gradFill>
                <a:effectLst>
                  <a:innerShdw blurRad="114300">
                    <a:prstClr val="black"/>
                  </a:innerShdw>
                </a:effectLst>
                <a:latin typeface="Bloody" pitchFamily="2" charset="0"/>
              </a:rPr>
              <a:t>Evangelism</a:t>
            </a:r>
            <a:endParaRPr lang="en-US" altLang="en-US" sz="3200" spc="600" dirty="0">
              <a:ln w="9525" cmpd="sng">
                <a:solidFill>
                  <a:schemeClr val="tx1">
                    <a:lumMod val="95000"/>
                    <a:lumOff val="5000"/>
                  </a:schemeClr>
                </a:solidFill>
                <a:prstDash val="solid"/>
              </a:ln>
              <a:gradFill flip="none" rotWithShape="1">
                <a:gsLst>
                  <a:gs pos="0">
                    <a:srgbClr val="C00000"/>
                  </a:gs>
                  <a:gs pos="70000">
                    <a:schemeClr val="bg1">
                      <a:tint val="98000"/>
                      <a:satMod val="130000"/>
                      <a:shade val="90000"/>
                      <a:lumMod val="103000"/>
                    </a:schemeClr>
                  </a:gs>
                  <a:gs pos="100000">
                    <a:schemeClr val="bg1"/>
                  </a:gs>
                </a:gsLst>
                <a:lin ang="11400000" scaled="0"/>
                <a:tileRect/>
              </a:gradFill>
              <a:effectLst>
                <a:innerShdw blurRad="114300">
                  <a:prstClr val="black"/>
                </a:innerShdw>
              </a:effectLst>
              <a:latin typeface="Bloody" pitchFamily="2" charset="0"/>
            </a:endParaRPr>
          </a:p>
        </p:txBody>
      </p:sp>
      <p:sp>
        <p:nvSpPr>
          <p:cNvPr id="26627" name="Rectangle 3">
            <a:extLst>
              <a:ext uri="{FF2B5EF4-FFF2-40B4-BE49-F238E27FC236}">
                <a16:creationId xmlns:a16="http://schemas.microsoft.com/office/drawing/2014/main" id="{64D85D46-5193-405B-9069-13B9A8E792FE}"/>
              </a:ext>
            </a:extLst>
          </p:cNvPr>
          <p:cNvSpPr>
            <a:spLocks noGrp="1" noChangeArrowheads="1"/>
          </p:cNvSpPr>
          <p:nvPr>
            <p:ph type="body" idx="1"/>
          </p:nvPr>
        </p:nvSpPr>
        <p:spPr>
          <a:xfrm>
            <a:off x="762000" y="2133600"/>
            <a:ext cx="10744200" cy="4114800"/>
          </a:xfrm>
        </p:spPr>
        <p:txBody>
          <a:bodyPr/>
          <a:lstStyle/>
          <a:p>
            <a:pPr marL="284163" indent="-284163">
              <a:buNone/>
            </a:pPr>
            <a:r>
              <a:rPr lang="en-US" altLang="en-US" sz="5400" dirty="0">
                <a:solidFill>
                  <a:srgbClr val="663300"/>
                </a:solidFill>
                <a:effectLst/>
                <a:latin typeface="Bookman Old Style" panose="02050604050505020204" pitchFamily="18" charset="0"/>
              </a:rPr>
              <a:t>	“And I, if I am lifted up from the earth, will draw all peoples to Myself. This He said, signifying by what death He would die” </a:t>
            </a:r>
            <a:r>
              <a:rPr lang="en-US" altLang="en-US" sz="4400" dirty="0">
                <a:solidFill>
                  <a:srgbClr val="663300"/>
                </a:solidFill>
                <a:effectLst/>
                <a:latin typeface="Bookman Old Style" panose="02050604050505020204" pitchFamily="18" charset="0"/>
              </a:rPr>
              <a:t>(Jn. 12:32, 33)</a:t>
            </a:r>
            <a:endParaRPr lang="en-US" altLang="en-US" sz="5400" dirty="0">
              <a:solidFill>
                <a:srgbClr val="663300"/>
              </a:solidFill>
              <a:effectLst/>
              <a:latin typeface="Bookman Old Style" panose="02050604050505020204"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5398D0C-3CA0-4BFE-B51E-E563F0B4FBE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C69A09-575F-408E-848E-24A73216C458}"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290" name="Rectangle 2">
            <a:extLst>
              <a:ext uri="{FF2B5EF4-FFF2-40B4-BE49-F238E27FC236}">
                <a16:creationId xmlns:a16="http://schemas.microsoft.com/office/drawing/2014/main" id="{FC84A66E-D3AA-4B69-B98C-8A3F0B4FA178}"/>
              </a:ext>
            </a:extLst>
          </p:cNvPr>
          <p:cNvSpPr>
            <a:spLocks noGrp="1" noChangeArrowheads="1"/>
          </p:cNvSpPr>
          <p:nvPr>
            <p:ph type="title"/>
          </p:nvPr>
        </p:nvSpPr>
        <p:spPr/>
        <p:txBody>
          <a:bodyPr/>
          <a:lstStyle/>
          <a:p>
            <a:r>
              <a:rPr lang="en-US" altLang="en-US" sz="4400"/>
              <a:t>Questions About the </a:t>
            </a:r>
            <a:r>
              <a:rPr lang="en-US" altLang="en-US" sz="3600"/>
              <a:t>Mega Church Operation</a:t>
            </a:r>
          </a:p>
        </p:txBody>
      </p:sp>
      <p:sp>
        <p:nvSpPr>
          <p:cNvPr id="12291" name="Rectangle 3">
            <a:extLst>
              <a:ext uri="{FF2B5EF4-FFF2-40B4-BE49-F238E27FC236}">
                <a16:creationId xmlns:a16="http://schemas.microsoft.com/office/drawing/2014/main" id="{795DF4F2-2423-40AE-BEA9-5BFE96DAE429}"/>
              </a:ext>
            </a:extLst>
          </p:cNvPr>
          <p:cNvSpPr>
            <a:spLocks noGrp="1" noChangeArrowheads="1"/>
          </p:cNvSpPr>
          <p:nvPr>
            <p:ph type="body" idx="1"/>
          </p:nvPr>
        </p:nvSpPr>
        <p:spPr/>
        <p:txBody>
          <a:bodyPr/>
          <a:lstStyle/>
          <a:p>
            <a:pPr>
              <a:lnSpc>
                <a:spcPct val="90000"/>
              </a:lnSpc>
            </a:pPr>
            <a:r>
              <a:rPr lang="en-US" altLang="en-US" dirty="0"/>
              <a:t>what led to the emergence of the mega church operation?</a:t>
            </a:r>
          </a:p>
          <a:p>
            <a:pPr>
              <a:lnSpc>
                <a:spcPct val="90000"/>
              </a:lnSpc>
            </a:pPr>
            <a:r>
              <a:rPr lang="en-US" altLang="en-US" dirty="0"/>
              <a:t>what tactics are used to propel the movement?</a:t>
            </a:r>
          </a:p>
          <a:p>
            <a:pPr>
              <a:lnSpc>
                <a:spcPct val="90000"/>
              </a:lnSpc>
            </a:pPr>
            <a:r>
              <a:rPr lang="en-US" altLang="en-US" dirty="0"/>
              <a:t>is it a sound movement?</a:t>
            </a:r>
          </a:p>
          <a:p>
            <a:pPr>
              <a:lnSpc>
                <a:spcPct val="90000"/>
              </a:lnSpc>
            </a:pPr>
            <a:r>
              <a:rPr lang="en-US" altLang="en-US" dirty="0"/>
              <a:t>what effect does it have on churches of Christ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F072CCE-FE12-4067-AA0C-A9484C18F32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007ED0-2EB9-432D-8052-1A995E5AC42B}"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1682" name="Rectangle 2">
            <a:extLst>
              <a:ext uri="{FF2B5EF4-FFF2-40B4-BE49-F238E27FC236}">
                <a16:creationId xmlns:a16="http://schemas.microsoft.com/office/drawing/2014/main" id="{9F63A46C-F05A-4674-8B2A-D0176E343AF4}"/>
              </a:ext>
            </a:extLst>
          </p:cNvPr>
          <p:cNvSpPr>
            <a:spLocks noGrp="1" noChangeArrowheads="1"/>
          </p:cNvSpPr>
          <p:nvPr>
            <p:ph type="title"/>
          </p:nvPr>
        </p:nvSpPr>
        <p:spPr/>
        <p:txBody>
          <a:bodyPr/>
          <a:lstStyle/>
          <a:p>
            <a:r>
              <a:rPr lang="en-US" altLang="en-US"/>
              <a:t>Founder</a:t>
            </a:r>
          </a:p>
        </p:txBody>
      </p:sp>
      <p:sp>
        <p:nvSpPr>
          <p:cNvPr id="71683" name="Rectangle 3">
            <a:extLst>
              <a:ext uri="{FF2B5EF4-FFF2-40B4-BE49-F238E27FC236}">
                <a16:creationId xmlns:a16="http://schemas.microsoft.com/office/drawing/2014/main" id="{41480201-628A-42C8-8899-A51CFA157F5C}"/>
              </a:ext>
            </a:extLst>
          </p:cNvPr>
          <p:cNvSpPr>
            <a:spLocks noGrp="1" noChangeArrowheads="1"/>
          </p:cNvSpPr>
          <p:nvPr>
            <p:ph type="body" idx="1"/>
          </p:nvPr>
        </p:nvSpPr>
        <p:spPr>
          <a:xfrm>
            <a:off x="2286000" y="1676400"/>
            <a:ext cx="8991600" cy="5181600"/>
          </a:xfrm>
        </p:spPr>
        <p:txBody>
          <a:bodyPr/>
          <a:lstStyle/>
          <a:p>
            <a:r>
              <a:rPr lang="en-US" altLang="en-US" sz="3200" dirty="0"/>
              <a:t>Donald </a:t>
            </a:r>
            <a:r>
              <a:rPr lang="en-US" altLang="en-US" sz="3200" dirty="0" err="1"/>
              <a:t>McGavran</a:t>
            </a:r>
            <a:r>
              <a:rPr lang="en-US" altLang="en-US" sz="3200" dirty="0"/>
              <a:t> born in India 1897</a:t>
            </a:r>
          </a:p>
          <a:p>
            <a:pPr lvl="1"/>
            <a:r>
              <a:rPr lang="en-US" altLang="en-US" sz="2800" dirty="0"/>
              <a:t>after completing college in US he returned to India in 1923</a:t>
            </a:r>
          </a:p>
          <a:p>
            <a:pPr lvl="1"/>
            <a:r>
              <a:rPr lang="en-US" altLang="en-US" sz="2800" dirty="0"/>
              <a:t>disturbed at slow growth</a:t>
            </a:r>
          </a:p>
          <a:p>
            <a:pPr lvl="1"/>
            <a:r>
              <a:rPr lang="en-US" altLang="en-US" sz="2800" dirty="0"/>
              <a:t>studied 145 missions over 17 yrs.</a:t>
            </a:r>
          </a:p>
          <a:p>
            <a:pPr lvl="1"/>
            <a:r>
              <a:rPr lang="en-US" altLang="en-US" sz="2800" dirty="0"/>
              <a:t>published his research in “The Bridges of God” (1955)…his basic conclusions:</a:t>
            </a:r>
          </a:p>
          <a:p>
            <a:pPr lvl="2"/>
            <a:r>
              <a:rPr lang="en-US" altLang="en-US" sz="2400" b="1" dirty="0">
                <a:latin typeface="Trebuchet MS" panose="020B0603020202020204" pitchFamily="34" charset="0"/>
              </a:rPr>
              <a:t>church needs to embrace what actually produces disciples</a:t>
            </a:r>
          </a:p>
          <a:p>
            <a:pPr lvl="2"/>
            <a:r>
              <a:rPr lang="en-US" altLang="en-US" sz="2400" b="1" dirty="0">
                <a:latin typeface="Trebuchet MS" panose="020B0603020202020204" pitchFamily="34" charset="0"/>
              </a:rPr>
              <a:t>effective evangelism will produce numerical results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62ACBE-01B0-4C26-9FE8-61CC90536AB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2F9516-4CBF-4951-8C02-967E9A334221}"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2706" name="Rectangle 2">
            <a:extLst>
              <a:ext uri="{FF2B5EF4-FFF2-40B4-BE49-F238E27FC236}">
                <a16:creationId xmlns:a16="http://schemas.microsoft.com/office/drawing/2014/main" id="{CF0AAB2B-7E94-40C8-B36E-44FCFD609B6D}"/>
              </a:ext>
            </a:extLst>
          </p:cNvPr>
          <p:cNvSpPr>
            <a:spLocks noGrp="1" noChangeArrowheads="1"/>
          </p:cNvSpPr>
          <p:nvPr>
            <p:ph type="title"/>
          </p:nvPr>
        </p:nvSpPr>
        <p:spPr>
          <a:xfrm>
            <a:off x="3429000" y="685800"/>
            <a:ext cx="7086600" cy="1447800"/>
          </a:xfrm>
        </p:spPr>
        <p:txBody>
          <a:bodyPr/>
          <a:lstStyle/>
          <a:p>
            <a:pPr algn="ctr"/>
            <a:r>
              <a:rPr lang="en-US" altLang="en-US" sz="3600" dirty="0"/>
              <a:t>Some Foremost Leaders of the</a:t>
            </a:r>
            <a:r>
              <a:rPr lang="en-US" altLang="en-US" sz="4400" dirty="0"/>
              <a:t> </a:t>
            </a:r>
            <a:br>
              <a:rPr lang="en-US" altLang="en-US" sz="4400" dirty="0"/>
            </a:br>
            <a:r>
              <a:rPr lang="en-US" altLang="en-US" sz="4400" dirty="0"/>
              <a:t>Church Growth Movement</a:t>
            </a:r>
          </a:p>
        </p:txBody>
      </p:sp>
      <p:sp>
        <p:nvSpPr>
          <p:cNvPr id="72707" name="Rectangle 3">
            <a:extLst>
              <a:ext uri="{FF2B5EF4-FFF2-40B4-BE49-F238E27FC236}">
                <a16:creationId xmlns:a16="http://schemas.microsoft.com/office/drawing/2014/main" id="{52CA162A-D1B0-49EB-8FCE-D988C09CE28D}"/>
              </a:ext>
            </a:extLst>
          </p:cNvPr>
          <p:cNvSpPr>
            <a:spLocks noGrp="1" noChangeArrowheads="1"/>
          </p:cNvSpPr>
          <p:nvPr>
            <p:ph type="body" idx="1"/>
          </p:nvPr>
        </p:nvSpPr>
        <p:spPr>
          <a:xfrm>
            <a:off x="2362200" y="2743200"/>
            <a:ext cx="9067800" cy="4114800"/>
          </a:xfrm>
        </p:spPr>
        <p:txBody>
          <a:bodyPr/>
          <a:lstStyle/>
          <a:p>
            <a:r>
              <a:rPr lang="en-US" altLang="en-US" dirty="0"/>
              <a:t>Bill Hybels, Willow Creek Community Church, South Barrington, Illinois</a:t>
            </a:r>
          </a:p>
          <a:p>
            <a:pPr lvl="1"/>
            <a:r>
              <a:rPr lang="en-US" altLang="en-US" dirty="0"/>
              <a:t>Recently laden with scandal and mass departure (2018)</a:t>
            </a:r>
          </a:p>
          <a:p>
            <a:r>
              <a:rPr lang="en-US" altLang="en-US" dirty="0"/>
              <a:t>Rick Warren of Saddleback Community Church, </a:t>
            </a:r>
            <a:r>
              <a:rPr lang="en-US" dirty="0"/>
              <a:t>Lake Forest, California</a:t>
            </a:r>
            <a:endParaRPr lang="en-US"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1000"/>
                                        <p:tgtEl>
                                          <p:spTgt spid="72707">
                                            <p:txEl>
                                              <p:pRg st="0" end="0"/>
                                            </p:txEl>
                                          </p:spTgt>
                                        </p:tgtEl>
                                      </p:cBhvr>
                                    </p:animEffect>
                                    <p:anim calcmode="lin" valueType="num">
                                      <p:cBhvr>
                                        <p:cTn id="8"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70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fade">
                                      <p:cBhvr>
                                        <p:cTn id="12" dur="1000"/>
                                        <p:tgtEl>
                                          <p:spTgt spid="72707">
                                            <p:txEl>
                                              <p:pRg st="1" end="1"/>
                                            </p:txEl>
                                          </p:spTgt>
                                        </p:tgtEl>
                                      </p:cBhvr>
                                    </p:animEffect>
                                    <p:anim calcmode="lin" valueType="num">
                                      <p:cBhvr>
                                        <p:cTn id="13" dur="10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2707">
                                            <p:txEl>
                                              <p:pRg st="1" end="1"/>
                                            </p:txEl>
                                          </p:spTgt>
                                        </p:tgtEl>
                                        <p:attrNameLst>
                                          <p:attrName>ppt_y</p:attrName>
                                        </p:attrNameLst>
                                      </p:cBhvr>
                                      <p:tavLst>
                                        <p:tav tm="0">
                                          <p:val>
                                            <p:strVal val="#ppt_y+.1"/>
                                          </p:val>
                                        </p:tav>
                                        <p:tav tm="100000">
                                          <p:val>
                                            <p:strVal val="#ppt_y"/>
                                          </p:val>
                                        </p:tav>
                                      </p:tavLst>
                                    </p:anim>
                                  </p:childTnLst>
                                </p:cTn>
                              </p:par>
                            </p:childTnLst>
                          </p:cTn>
                        </p:par>
                        <p:par>
                          <p:cTn id="15" fill="hold" nodeType="withGroup">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2707">
                                            <p:txEl>
                                              <p:pRg st="2" end="2"/>
                                            </p:txEl>
                                          </p:spTgt>
                                        </p:tgtEl>
                                        <p:attrNameLst>
                                          <p:attrName>style.visibility</p:attrName>
                                        </p:attrNameLst>
                                      </p:cBhvr>
                                      <p:to>
                                        <p:strVal val="visible"/>
                                      </p:to>
                                    </p:set>
                                    <p:animEffect transition="in" filter="fade">
                                      <p:cBhvr>
                                        <p:cTn id="18" dur="1000"/>
                                        <p:tgtEl>
                                          <p:spTgt spid="72707">
                                            <p:txEl>
                                              <p:pRg st="2" end="2"/>
                                            </p:txEl>
                                          </p:spTgt>
                                        </p:tgtEl>
                                      </p:cBhvr>
                                    </p:animEffect>
                                    <p:anim calcmode="lin" valueType="num">
                                      <p:cBhvr>
                                        <p:cTn id="19" dur="10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270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192236C-D809-4001-8288-472672DC20C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246C2F-5E4F-4522-B7A2-0CFC87927DB8}"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3730" name="Rectangle 2">
            <a:extLst>
              <a:ext uri="{FF2B5EF4-FFF2-40B4-BE49-F238E27FC236}">
                <a16:creationId xmlns:a16="http://schemas.microsoft.com/office/drawing/2014/main" id="{78385D70-296C-4D29-86D4-DE105464707D}"/>
              </a:ext>
            </a:extLst>
          </p:cNvPr>
          <p:cNvSpPr>
            <a:spLocks noGrp="1" noChangeArrowheads="1"/>
          </p:cNvSpPr>
          <p:nvPr>
            <p:ph type="title"/>
          </p:nvPr>
        </p:nvSpPr>
        <p:spPr/>
        <p:txBody>
          <a:bodyPr/>
          <a:lstStyle/>
          <a:p>
            <a:r>
              <a:rPr lang="en-US" altLang="en-US" sz="4400"/>
              <a:t>Some Good Components of the C.G.M.</a:t>
            </a:r>
          </a:p>
        </p:txBody>
      </p:sp>
      <p:sp>
        <p:nvSpPr>
          <p:cNvPr id="73731" name="Rectangle 3">
            <a:extLst>
              <a:ext uri="{FF2B5EF4-FFF2-40B4-BE49-F238E27FC236}">
                <a16:creationId xmlns:a16="http://schemas.microsoft.com/office/drawing/2014/main" id="{1FFA2070-7436-410B-A846-B9AFA4586ECD}"/>
              </a:ext>
            </a:extLst>
          </p:cNvPr>
          <p:cNvSpPr>
            <a:spLocks noGrp="1" noChangeArrowheads="1"/>
          </p:cNvSpPr>
          <p:nvPr>
            <p:ph type="body" idx="1"/>
          </p:nvPr>
        </p:nvSpPr>
        <p:spPr>
          <a:xfrm>
            <a:off x="3048000" y="1905000"/>
            <a:ext cx="8458200" cy="4953000"/>
          </a:xfrm>
        </p:spPr>
        <p:txBody>
          <a:bodyPr/>
          <a:lstStyle/>
          <a:p>
            <a:r>
              <a:rPr lang="en-US" altLang="en-US" sz="4000" dirty="0"/>
              <a:t>pressing prayer</a:t>
            </a:r>
          </a:p>
          <a:p>
            <a:pPr lvl="1"/>
            <a:r>
              <a:rPr lang="en-US" altLang="en-US" sz="3600" dirty="0"/>
              <a:t>1 Thess. 5:17</a:t>
            </a:r>
          </a:p>
          <a:p>
            <a:r>
              <a:rPr lang="en-US" altLang="en-US" sz="4000" dirty="0"/>
              <a:t>high premium on leadership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fade">
                                      <p:cBhvr>
                                        <p:cTn id="7" dur="1000"/>
                                        <p:tgtEl>
                                          <p:spTgt spid="73731">
                                            <p:txEl>
                                              <p:pRg st="0" end="0"/>
                                            </p:txEl>
                                          </p:spTgt>
                                        </p:tgtEl>
                                      </p:cBhvr>
                                    </p:animEffect>
                                    <p:anim calcmode="lin" valueType="num">
                                      <p:cBhvr>
                                        <p:cTn id="8" dur="10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373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fade">
                                      <p:cBhvr>
                                        <p:cTn id="12" dur="1000"/>
                                        <p:tgtEl>
                                          <p:spTgt spid="73731">
                                            <p:txEl>
                                              <p:pRg st="1" end="1"/>
                                            </p:txEl>
                                          </p:spTgt>
                                        </p:tgtEl>
                                      </p:cBhvr>
                                    </p:animEffect>
                                    <p:anim calcmode="lin" valueType="num">
                                      <p:cBhvr>
                                        <p:cTn id="13" dur="10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37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3731">
                                            <p:txEl>
                                              <p:pRg st="2" end="2"/>
                                            </p:txEl>
                                          </p:spTgt>
                                        </p:tgtEl>
                                        <p:attrNameLst>
                                          <p:attrName>style.visibility</p:attrName>
                                        </p:attrNameLst>
                                      </p:cBhvr>
                                      <p:to>
                                        <p:strVal val="visible"/>
                                      </p:to>
                                    </p:set>
                                    <p:animEffect transition="in" filter="fade">
                                      <p:cBhvr>
                                        <p:cTn id="19" dur="1000"/>
                                        <p:tgtEl>
                                          <p:spTgt spid="73731">
                                            <p:txEl>
                                              <p:pRg st="2" end="2"/>
                                            </p:txEl>
                                          </p:spTgt>
                                        </p:tgtEl>
                                      </p:cBhvr>
                                    </p:animEffect>
                                    <p:anim calcmode="lin" valueType="num">
                                      <p:cBhvr>
                                        <p:cTn id="20" dur="10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373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6CA8DD7-3B7B-4BBD-8D48-42CDE8C4E9D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1980BA-CF71-4A45-A07B-7C3AA785E2E8}"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4754" name="Rectangle 2">
            <a:extLst>
              <a:ext uri="{FF2B5EF4-FFF2-40B4-BE49-F238E27FC236}">
                <a16:creationId xmlns:a16="http://schemas.microsoft.com/office/drawing/2014/main" id="{A9BD241C-BF51-4C89-8AE8-8022250E641D}"/>
              </a:ext>
            </a:extLst>
          </p:cNvPr>
          <p:cNvSpPr>
            <a:spLocks noGrp="1" noChangeArrowheads="1"/>
          </p:cNvSpPr>
          <p:nvPr>
            <p:ph type="title"/>
          </p:nvPr>
        </p:nvSpPr>
        <p:spPr/>
        <p:txBody>
          <a:bodyPr/>
          <a:lstStyle/>
          <a:p>
            <a:r>
              <a:rPr lang="en-US" altLang="en-US" sz="4400"/>
              <a:t>Some Good Components of the C.G.M.</a:t>
            </a:r>
          </a:p>
        </p:txBody>
      </p:sp>
      <p:sp>
        <p:nvSpPr>
          <p:cNvPr id="74755" name="Rectangle 3">
            <a:extLst>
              <a:ext uri="{FF2B5EF4-FFF2-40B4-BE49-F238E27FC236}">
                <a16:creationId xmlns:a16="http://schemas.microsoft.com/office/drawing/2014/main" id="{591DF4D7-9F33-4A64-94DD-88EF73B2D168}"/>
              </a:ext>
            </a:extLst>
          </p:cNvPr>
          <p:cNvSpPr>
            <a:spLocks noGrp="1" noChangeArrowheads="1"/>
          </p:cNvSpPr>
          <p:nvPr>
            <p:ph type="body" idx="1"/>
          </p:nvPr>
        </p:nvSpPr>
        <p:spPr>
          <a:xfrm>
            <a:off x="3048000" y="2514600"/>
            <a:ext cx="7620000" cy="4343400"/>
          </a:xfrm>
        </p:spPr>
        <p:txBody>
          <a:bodyPr/>
          <a:lstStyle/>
          <a:p>
            <a:pPr>
              <a:lnSpc>
                <a:spcPct val="80000"/>
              </a:lnSpc>
            </a:pPr>
            <a:r>
              <a:rPr lang="en-US" altLang="en-US" dirty="0"/>
              <a:t>Strive for excellency in worship</a:t>
            </a:r>
          </a:p>
          <a:p>
            <a:pPr lvl="1">
              <a:lnSpc>
                <a:spcPct val="80000"/>
              </a:lnSpc>
            </a:pPr>
            <a:r>
              <a:rPr lang="en-US" altLang="en-US" dirty="0"/>
              <a:t>conveys seriousness</a:t>
            </a:r>
          </a:p>
          <a:p>
            <a:pPr lvl="1">
              <a:lnSpc>
                <a:spcPct val="80000"/>
              </a:lnSpc>
            </a:pPr>
            <a:r>
              <a:rPr lang="en-US" altLang="en-US" i="1" dirty="0"/>
              <a:t>however</a:t>
            </a:r>
            <a:r>
              <a:rPr lang="en-US" altLang="en-US" dirty="0"/>
              <a:t>, CGM stresses on giving people what they “want” rather than what they “need”</a:t>
            </a:r>
          </a:p>
          <a:p>
            <a:pPr lvl="1">
              <a:lnSpc>
                <a:spcPct val="80000"/>
              </a:lnSpc>
            </a:pPr>
            <a:r>
              <a:rPr lang="en-US" altLang="en-US" dirty="0"/>
              <a:t>what do visitors think when they visit? </a:t>
            </a:r>
          </a:p>
          <a:p>
            <a:pPr lvl="1">
              <a:lnSpc>
                <a:spcPct val="80000"/>
              </a:lnSpc>
            </a:pPr>
            <a:r>
              <a:rPr lang="en-US" altLang="en-US" dirty="0"/>
              <a:t>what does God want?</a:t>
            </a:r>
          </a:p>
          <a:p>
            <a:pPr lvl="1">
              <a:lnSpc>
                <a:spcPct val="80000"/>
              </a:lnSpc>
            </a:pPr>
            <a:endParaRPr lang="en-US"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fade">
                                      <p:cBhvr>
                                        <p:cTn id="7" dur="1000"/>
                                        <p:tgtEl>
                                          <p:spTgt spid="74755">
                                            <p:txEl>
                                              <p:pRg st="0" end="0"/>
                                            </p:txEl>
                                          </p:spTgt>
                                        </p:tgtEl>
                                      </p:cBhvr>
                                    </p:animEffect>
                                    <p:anim calcmode="lin" valueType="num">
                                      <p:cBhvr>
                                        <p:cTn id="8" dur="10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4755">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animEffect transition="in" filter="fade">
                                      <p:cBhvr>
                                        <p:cTn id="13" dur="1000"/>
                                        <p:tgtEl>
                                          <p:spTgt spid="74755">
                                            <p:txEl>
                                              <p:pRg st="1" end="1"/>
                                            </p:txEl>
                                          </p:spTgt>
                                        </p:tgtEl>
                                      </p:cBhvr>
                                    </p:animEffect>
                                    <p:anim calcmode="lin" valueType="num">
                                      <p:cBhvr>
                                        <p:cTn id="14" dur="10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4755">
                                            <p:txEl>
                                              <p:pRg st="1" end="1"/>
                                            </p:txEl>
                                          </p:spTgt>
                                        </p:tgtEl>
                                        <p:attrNameLst>
                                          <p:attrName>ppt_y</p:attrName>
                                        </p:attrNameLst>
                                      </p:cBhvr>
                                      <p:tavLst>
                                        <p:tav tm="0">
                                          <p:val>
                                            <p:strVal val="#ppt_y-.1"/>
                                          </p:val>
                                        </p:tav>
                                        <p:tav tm="100000">
                                          <p:val>
                                            <p:strVal val="#ppt_y"/>
                                          </p:val>
                                        </p:tav>
                                      </p:tavLst>
                                    </p:anim>
                                  </p:childTnLst>
                                </p:cTn>
                              </p:par>
                            </p:childTnLst>
                          </p:cTn>
                        </p:par>
                        <p:par>
                          <p:cTn id="16" fill="hold" nodeType="with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74755">
                                            <p:txEl>
                                              <p:pRg st="2" end="2"/>
                                            </p:txEl>
                                          </p:spTgt>
                                        </p:tgtEl>
                                        <p:attrNameLst>
                                          <p:attrName>style.visibility</p:attrName>
                                        </p:attrNameLst>
                                      </p:cBhvr>
                                      <p:to>
                                        <p:strVal val="visible"/>
                                      </p:to>
                                    </p:set>
                                    <p:animEffect transition="in" filter="fade">
                                      <p:cBhvr>
                                        <p:cTn id="19" dur="1000"/>
                                        <p:tgtEl>
                                          <p:spTgt spid="74755">
                                            <p:txEl>
                                              <p:pRg st="2" end="2"/>
                                            </p:txEl>
                                          </p:spTgt>
                                        </p:tgtEl>
                                      </p:cBhvr>
                                    </p:animEffect>
                                    <p:anim calcmode="lin" valueType="num">
                                      <p:cBhvr>
                                        <p:cTn id="20" dur="10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475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74755">
                                            <p:txEl>
                                              <p:pRg st="3" end="3"/>
                                            </p:txEl>
                                          </p:spTgt>
                                        </p:tgtEl>
                                        <p:attrNameLst>
                                          <p:attrName>style.visibility</p:attrName>
                                        </p:attrNameLst>
                                      </p:cBhvr>
                                      <p:to>
                                        <p:strVal val="visible"/>
                                      </p:to>
                                    </p:set>
                                    <p:animEffect transition="in" filter="fade">
                                      <p:cBhvr>
                                        <p:cTn id="25" dur="1000"/>
                                        <p:tgtEl>
                                          <p:spTgt spid="74755">
                                            <p:txEl>
                                              <p:pRg st="3" end="3"/>
                                            </p:txEl>
                                          </p:spTgt>
                                        </p:tgtEl>
                                      </p:cBhvr>
                                    </p:animEffect>
                                    <p:anim calcmode="lin" valueType="num">
                                      <p:cBhvr>
                                        <p:cTn id="26" dur="1000" fill="hold"/>
                                        <p:tgtEl>
                                          <p:spTgt spid="7475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7475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74755">
                                            <p:txEl>
                                              <p:pRg st="4" end="4"/>
                                            </p:txEl>
                                          </p:spTgt>
                                        </p:tgtEl>
                                        <p:attrNameLst>
                                          <p:attrName>style.visibility</p:attrName>
                                        </p:attrNameLst>
                                      </p:cBhvr>
                                      <p:to>
                                        <p:strVal val="visible"/>
                                      </p:to>
                                    </p:set>
                                    <p:animEffect transition="in" filter="fade">
                                      <p:cBhvr>
                                        <p:cTn id="31" dur="1000"/>
                                        <p:tgtEl>
                                          <p:spTgt spid="74755">
                                            <p:txEl>
                                              <p:pRg st="4" end="4"/>
                                            </p:txEl>
                                          </p:spTgt>
                                        </p:tgtEl>
                                      </p:cBhvr>
                                    </p:animEffect>
                                    <p:anim calcmode="lin" valueType="num">
                                      <p:cBhvr>
                                        <p:cTn id="32" dur="1000" fill="hold"/>
                                        <p:tgtEl>
                                          <p:spTgt spid="7475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475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theme/theme1.xml><?xml version="1.0" encoding="utf-8"?>
<a:theme xmlns:a="http://schemas.openxmlformats.org/drawingml/2006/main" name="1_Business Plan">
  <a:themeElements>
    <a:clrScheme name="Business Plan 8">
      <a:dk1>
        <a:srgbClr val="000000"/>
      </a:dk1>
      <a:lt1>
        <a:srgbClr val="FFFFFF"/>
      </a:lt1>
      <a:dk2>
        <a:srgbClr val="99CCFF"/>
      </a:dk2>
      <a:lt2>
        <a:srgbClr val="B5FFDA"/>
      </a:lt2>
      <a:accent1>
        <a:srgbClr val="009999"/>
      </a:accent1>
      <a:accent2>
        <a:srgbClr val="8263A2"/>
      </a:accent2>
      <a:accent3>
        <a:srgbClr val="CAE2FF"/>
      </a:accent3>
      <a:accent4>
        <a:srgbClr val="DADADA"/>
      </a:accent4>
      <a:accent5>
        <a:srgbClr val="AACACA"/>
      </a:accent5>
      <a:accent6>
        <a:srgbClr val="755992"/>
      </a:accent6>
      <a:hlink>
        <a:srgbClr val="0665C6"/>
      </a:hlink>
      <a:folHlink>
        <a:srgbClr val="71BB96"/>
      </a:folHlink>
    </a:clrScheme>
    <a:fontScheme name="Business Plan">
      <a:majorFont>
        <a:latin typeface="Gill Sans Ultra Bold Condensed"/>
        <a:ea typeface=""/>
        <a:cs typeface=""/>
      </a:majorFont>
      <a:minorFont>
        <a:latin typeface="Tub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0000"/>
        </a:solidFill>
        <a:ln w="25400" cap="sq"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0000"/>
        </a:solidFill>
        <a:ln w="25400" cap="sq"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
      <a:clrScheme name="Business Plan 6">
        <a:dk1>
          <a:srgbClr val="000000"/>
        </a:dk1>
        <a:lt1>
          <a:srgbClr val="CCECFF"/>
        </a:lt1>
        <a:dk2>
          <a:srgbClr val="006633"/>
        </a:dk2>
        <a:lt2>
          <a:srgbClr val="000000"/>
        </a:lt2>
        <a:accent1>
          <a:srgbClr val="009999"/>
        </a:accent1>
        <a:accent2>
          <a:srgbClr val="8263A2"/>
        </a:accent2>
        <a:accent3>
          <a:srgbClr val="E2F4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7">
        <a:dk1>
          <a:srgbClr val="000000"/>
        </a:dk1>
        <a:lt1>
          <a:srgbClr val="99CCFF"/>
        </a:lt1>
        <a:dk2>
          <a:srgbClr val="006633"/>
        </a:dk2>
        <a:lt2>
          <a:srgbClr val="000000"/>
        </a:lt2>
        <a:accent1>
          <a:srgbClr val="009999"/>
        </a:accent1>
        <a:accent2>
          <a:srgbClr val="8263A2"/>
        </a:accent2>
        <a:accent3>
          <a:srgbClr val="CAE2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8">
        <a:dk1>
          <a:srgbClr val="000000"/>
        </a:dk1>
        <a:lt1>
          <a:srgbClr val="FFFFFF"/>
        </a:lt1>
        <a:dk2>
          <a:srgbClr val="99CCFF"/>
        </a:dk2>
        <a:lt2>
          <a:srgbClr val="B5FFDA"/>
        </a:lt2>
        <a:accent1>
          <a:srgbClr val="009999"/>
        </a:accent1>
        <a:accent2>
          <a:srgbClr val="8263A2"/>
        </a:accent2>
        <a:accent3>
          <a:srgbClr val="CAE2FF"/>
        </a:accent3>
        <a:accent4>
          <a:srgbClr val="DADADA"/>
        </a:accent4>
        <a:accent5>
          <a:srgbClr val="AACACA"/>
        </a:accent5>
        <a:accent6>
          <a:srgbClr val="755992"/>
        </a:accent6>
        <a:hlink>
          <a:srgbClr val="0665C6"/>
        </a:hlink>
        <a:folHlink>
          <a:srgbClr val="71BB9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adows_chris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hadows_christ" id="{F7809DF7-0CEF-4A55-AC15-883B45C17FE4}" vid="{D03AC73F-2705-4467-AC3E-3069A8CC3102}"/>
    </a:ext>
  </a:extLst>
</a:theme>
</file>

<file path=ppt/theme/theme3.xml><?xml version="1.0" encoding="utf-8"?>
<a:theme xmlns:a="http://schemas.openxmlformats.org/drawingml/2006/main" name="1_Default">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4570</TotalTime>
  <Words>3467</Words>
  <Application>Microsoft Office PowerPoint</Application>
  <PresentationFormat>Widescreen</PresentationFormat>
  <Paragraphs>317</Paragraphs>
  <Slides>45</Slides>
  <Notes>18</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45</vt:i4>
      </vt:variant>
    </vt:vector>
  </HeadingPairs>
  <TitlesOfParts>
    <vt:vector size="68" baseType="lpstr">
      <vt:lpstr>Agency FB</vt:lpstr>
      <vt:lpstr>Arial</vt:lpstr>
      <vt:lpstr>Berlin Sans FB Demi</vt:lpstr>
      <vt:lpstr>Bloody</vt:lpstr>
      <vt:lpstr>Bookman Old Style</vt:lpstr>
      <vt:lpstr>Cambria Math</vt:lpstr>
      <vt:lpstr>Candara</vt:lpstr>
      <vt:lpstr>Cinzel</vt:lpstr>
      <vt:lpstr>Cinzel Decorative</vt:lpstr>
      <vt:lpstr>Gill Sans Ultra Bold Condensed</vt:lpstr>
      <vt:lpstr>Impact</vt:lpstr>
      <vt:lpstr>Morpheus</vt:lpstr>
      <vt:lpstr>Sceptre</vt:lpstr>
      <vt:lpstr>Tahoma</vt:lpstr>
      <vt:lpstr>Times New Roman</vt:lpstr>
      <vt:lpstr>Trebuchet MS</vt:lpstr>
      <vt:lpstr>Tubular</vt:lpstr>
      <vt:lpstr>Wingdings</vt:lpstr>
      <vt:lpstr>1_Business Plan</vt:lpstr>
      <vt:lpstr>shadows_christ</vt:lpstr>
      <vt:lpstr>1_Default</vt:lpstr>
      <vt:lpstr>2_Default</vt:lpstr>
      <vt:lpstr>3_Default</vt:lpstr>
      <vt:lpstr>PowerPoint Presentation</vt:lpstr>
      <vt:lpstr>The Five Tenets of the Mega Church:</vt:lpstr>
      <vt:lpstr>PowerPoint Presentation</vt:lpstr>
      <vt:lpstr>The Community Church  (mega church operation)</vt:lpstr>
      <vt:lpstr>Questions About the Mega Church Operation</vt:lpstr>
      <vt:lpstr>Founder</vt:lpstr>
      <vt:lpstr>Some Foremost Leaders of the  Church Growth Movement</vt:lpstr>
      <vt:lpstr>Some Good Components of the C.G.M.</vt:lpstr>
      <vt:lpstr>Some Good Components of the C.G.M.</vt:lpstr>
      <vt:lpstr>Some Good Components of the C.G.M.</vt:lpstr>
      <vt:lpstr>Some Good Components of the C.G.M.</vt:lpstr>
      <vt:lpstr>The Dangers of the Church Growth Movement</vt:lpstr>
      <vt:lpstr>Dangers</vt:lpstr>
      <vt:lpstr>Dangers</vt:lpstr>
      <vt:lpstr>Dangers</vt:lpstr>
      <vt:lpstr>Dangers</vt:lpstr>
      <vt:lpstr>Dangers</vt:lpstr>
      <vt:lpstr>Why the Emergence of Community Churches?</vt:lpstr>
      <vt:lpstr>Why the Emergence of Community Churches?</vt:lpstr>
      <vt:lpstr>Anti-traditional</vt:lpstr>
      <vt:lpstr>Apostolic Tradition</vt:lpstr>
      <vt:lpstr>Why the Emergence of Community Churches?</vt:lpstr>
      <vt:lpstr>Denominational Downward Spiral</vt:lpstr>
      <vt:lpstr>Tactics of the Community Church</vt:lpstr>
      <vt:lpstr>Dynamic Personalities of Denominational Churches</vt:lpstr>
      <vt:lpstr>Tactics of the Community Church</vt:lpstr>
      <vt:lpstr>Tactics of the Community Church</vt:lpstr>
      <vt:lpstr>Tactics of the Community Church</vt:lpstr>
      <vt:lpstr>Tactics of the Community Church</vt:lpstr>
      <vt:lpstr>Mega Church  Mega Attractions</vt:lpstr>
      <vt:lpstr>Mega Church  Mega Attractions</vt:lpstr>
      <vt:lpstr>Mega Church  Mega Attractions</vt:lpstr>
      <vt:lpstr>Mega Church  Mega Attractions</vt:lpstr>
      <vt:lpstr>Worldly Attractions Often Appeal To Something “Different”</vt:lpstr>
      <vt:lpstr>Matthew 7</vt:lpstr>
      <vt:lpstr>PowerPoint Presentation</vt:lpstr>
      <vt:lpstr>What Effect On </vt:lpstr>
      <vt:lpstr>Lordship &amp; Discipleship?</vt:lpstr>
      <vt:lpstr>San Diego Church of Christ</vt:lpstr>
      <vt:lpstr>Effects on Conservative Churches?</vt:lpstr>
      <vt:lpstr>Other Signs:</vt:lpstr>
      <vt:lpstr>Other Signs:</vt:lpstr>
      <vt:lpstr>What They Didn’t Know</vt:lpstr>
      <vt:lpstr>The MAJOR FACTORS For Adults Who Attend A Church Monthly or More:</vt:lpstr>
      <vt:lpstr>God’s Attraction for Evangelism</vt:lpstr>
    </vt:vector>
  </TitlesOfParts>
  <Company>church of Christ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Mega Church Movement</dc:title>
  <dc:creator>Steven J. Wallace</dc:creator>
  <cp:keywords>mega church, youth group, liberalism, Rick Warren</cp:keywords>
  <dc:description>Sermon originally created 06/23/2003</dc:description>
  <cp:lastModifiedBy>Steven Wallace</cp:lastModifiedBy>
  <cp:revision>38</cp:revision>
  <dcterms:created xsi:type="dcterms:W3CDTF">2003-06-23T23:39:54Z</dcterms:created>
  <dcterms:modified xsi:type="dcterms:W3CDTF">2019-08-09T02:00:05Z</dcterms:modified>
</cp:coreProperties>
</file>